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2" r:id="rId1"/>
  </p:sldMasterIdLst>
  <p:notesMasterIdLst>
    <p:notesMasterId r:id="rId3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2192000" cy="6858000"/>
  <p:notesSz cx="6858000" cy="9144000"/>
  <p:embeddedFontLst>
    <p:embeddedFont>
      <p:font typeface="Arial Black" panose="020B0A04020102020204" pitchFamily="34" charset="0"/>
      <p:regular r:id="rId32"/>
      <p:bold r:id="rId33"/>
    </p:embeddedFont>
    <p:embeddedFont>
      <p:font typeface="Helvetica Neue" panose="020B0600000101010101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3791CD-DCD7-4584-9A16-E3FBB80CEA51}" v="18" dt="2021-04-27T02:40:38.3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microsoft.com/office/2015/10/relationships/revisionInfo" Target="revisionInfo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unJung Jung" userId="248185fc106a8be5" providerId="LiveId" clId="{513791CD-DCD7-4584-9A16-E3FBB80CEA51}"/>
    <pc:docChg chg="modSld">
      <pc:chgData name="EunJung Jung" userId="248185fc106a8be5" providerId="LiveId" clId="{513791CD-DCD7-4584-9A16-E3FBB80CEA51}" dt="2021-04-27T02:39:59.776" v="7"/>
      <pc:docMkLst>
        <pc:docMk/>
      </pc:docMkLst>
      <pc:sldChg chg="modSp modNotes">
        <pc:chgData name="EunJung Jung" userId="248185fc106a8be5" providerId="LiveId" clId="{513791CD-DCD7-4584-9A16-E3FBB80CEA51}" dt="2021-04-27T02:39:59.776" v="7"/>
        <pc:sldMkLst>
          <pc:docMk/>
          <pc:sldMk cId="0" sldId="275"/>
        </pc:sldMkLst>
        <pc:spChg chg="mod">
          <ac:chgData name="EunJung Jung" userId="248185fc106a8be5" providerId="LiveId" clId="{513791CD-DCD7-4584-9A16-E3FBB80CEA51}" dt="2021-04-27T02:39:59.776" v="7"/>
          <ac:spMkLst>
            <pc:docMk/>
            <pc:sldMk cId="0" sldId="275"/>
            <ac:spMk id="213" creationId="{00000000-0000-0000-0000-000000000000}"/>
          </ac:spMkLst>
        </pc:spChg>
      </pc:sldChg>
    </pc:docChg>
  </pc:docChgLst>
  <pc:docChgLst>
    <pc:chgData name="EunJung Jung" userId="248185fc106a8be5" providerId="LiveId" clId="{38F35EAF-A9C6-48E9-8F9B-2AB54241204C}"/>
    <pc:docChg chg="undo redo custSel modSld">
      <pc:chgData name="EunJung Jung" userId="248185fc106a8be5" providerId="LiveId" clId="{38F35EAF-A9C6-48E9-8F9B-2AB54241204C}" dt="2021-02-09T02:03:05.925" v="31" actId="1076"/>
      <pc:docMkLst>
        <pc:docMk/>
      </pc:docMkLst>
      <pc:sldChg chg="addSp delSp modSp mod addAnim delAnim modAnim">
        <pc:chgData name="EunJung Jung" userId="248185fc106a8be5" providerId="LiveId" clId="{38F35EAF-A9C6-48E9-8F9B-2AB54241204C}" dt="2021-02-09T01:59:51.264" v="12" actId="1076"/>
        <pc:sldMkLst>
          <pc:docMk/>
          <pc:sldMk cId="0" sldId="263"/>
        </pc:sldMkLst>
        <pc:picChg chg="add mod">
          <ac:chgData name="EunJung Jung" userId="248185fc106a8be5" providerId="LiveId" clId="{38F35EAF-A9C6-48E9-8F9B-2AB54241204C}" dt="2021-02-09T01:59:51.264" v="12" actId="1076"/>
          <ac:picMkLst>
            <pc:docMk/>
            <pc:sldMk cId="0" sldId="263"/>
            <ac:picMk id="2" creationId="{CFA4FAA7-1635-4410-AEA4-1C7BDC2205C1}"/>
          </ac:picMkLst>
        </pc:picChg>
        <pc:picChg chg="add del">
          <ac:chgData name="EunJung Jung" userId="248185fc106a8be5" providerId="LiveId" clId="{38F35EAF-A9C6-48E9-8F9B-2AB54241204C}" dt="2021-02-09T01:59:38.736" v="8" actId="478"/>
          <ac:picMkLst>
            <pc:docMk/>
            <pc:sldMk cId="0" sldId="263"/>
            <ac:picMk id="101" creationId="{00000000-0000-0000-0000-000000000000}"/>
          </ac:picMkLst>
        </pc:picChg>
      </pc:sldChg>
      <pc:sldChg chg="addSp delSp modSp mod delAnim modAnim">
        <pc:chgData name="EunJung Jung" userId="248185fc106a8be5" providerId="LiveId" clId="{38F35EAF-A9C6-48E9-8F9B-2AB54241204C}" dt="2021-02-09T02:01:11.080" v="17" actId="1076"/>
        <pc:sldMkLst>
          <pc:docMk/>
          <pc:sldMk cId="0" sldId="277"/>
        </pc:sldMkLst>
        <pc:picChg chg="add mod">
          <ac:chgData name="EunJung Jung" userId="248185fc106a8be5" providerId="LiveId" clId="{38F35EAF-A9C6-48E9-8F9B-2AB54241204C}" dt="2021-02-09T02:01:11.080" v="17" actId="1076"/>
          <ac:picMkLst>
            <pc:docMk/>
            <pc:sldMk cId="0" sldId="277"/>
            <ac:picMk id="2" creationId="{2CDB64D7-ADB3-4ED7-86CC-9CDCD59DE613}"/>
          </ac:picMkLst>
        </pc:picChg>
        <pc:picChg chg="del">
          <ac:chgData name="EunJung Jung" userId="248185fc106a8be5" providerId="LiveId" clId="{38F35EAF-A9C6-48E9-8F9B-2AB54241204C}" dt="2021-02-09T02:00:38.483" v="13" actId="478"/>
          <ac:picMkLst>
            <pc:docMk/>
            <pc:sldMk cId="0" sldId="277"/>
            <ac:picMk id="227" creationId="{00000000-0000-0000-0000-000000000000}"/>
          </ac:picMkLst>
        </pc:picChg>
      </pc:sldChg>
      <pc:sldChg chg="addSp delSp modSp mod addAnim delAnim modAnim">
        <pc:chgData name="EunJung Jung" userId="248185fc106a8be5" providerId="LiveId" clId="{38F35EAF-A9C6-48E9-8F9B-2AB54241204C}" dt="2021-02-09T02:03:05.925" v="31" actId="1076"/>
        <pc:sldMkLst>
          <pc:docMk/>
          <pc:sldMk cId="0" sldId="284"/>
        </pc:sldMkLst>
        <pc:spChg chg="add del">
          <ac:chgData name="EunJung Jung" userId="248185fc106a8be5" providerId="LiveId" clId="{38F35EAF-A9C6-48E9-8F9B-2AB54241204C}" dt="2021-02-09T02:02:12.157" v="20" actId="22"/>
          <ac:spMkLst>
            <pc:docMk/>
            <pc:sldMk cId="0" sldId="284"/>
            <ac:spMk id="7" creationId="{F1A131ED-1EC7-40C1-983F-887AF5DBAC3F}"/>
          </ac:spMkLst>
        </pc:spChg>
        <pc:spChg chg="mod">
          <ac:chgData name="EunJung Jung" userId="248185fc106a8be5" providerId="LiveId" clId="{38F35EAF-A9C6-48E9-8F9B-2AB54241204C}" dt="2021-02-09T02:02:53.659" v="28" actId="1076"/>
          <ac:spMkLst>
            <pc:docMk/>
            <pc:sldMk cId="0" sldId="284"/>
            <ac:spMk id="288" creationId="{00000000-0000-0000-0000-000000000000}"/>
          </ac:spMkLst>
        </pc:spChg>
        <pc:picChg chg="add mod">
          <ac:chgData name="EunJung Jung" userId="248185fc106a8be5" providerId="LiveId" clId="{38F35EAF-A9C6-48E9-8F9B-2AB54241204C}" dt="2021-02-09T02:03:05.925" v="31" actId="1076"/>
          <ac:picMkLst>
            <pc:docMk/>
            <pc:sldMk cId="0" sldId="284"/>
            <ac:picMk id="3" creationId="{0C34CD48-A79D-4E26-A0E4-60B5360580EB}"/>
          </ac:picMkLst>
        </pc:picChg>
        <pc:picChg chg="add del">
          <ac:chgData name="EunJung Jung" userId="248185fc106a8be5" providerId="LiveId" clId="{38F35EAF-A9C6-48E9-8F9B-2AB54241204C}" dt="2021-02-09T02:02:22.217" v="22" actId="478"/>
          <ac:picMkLst>
            <pc:docMk/>
            <pc:sldMk cId="0" sldId="284"/>
            <ac:picMk id="287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touch.png"/>
          <p:cNvPicPr preferRelativeResize="0"/>
          <p:nvPr/>
        </p:nvPicPr>
        <p:blipFill rotWithShape="1">
          <a:blip r:embed="rId2">
            <a:alphaModFix amt="42144"/>
          </a:blip>
          <a:srcRect/>
          <a:stretch/>
        </p:blipFill>
        <p:spPr>
          <a:xfrm>
            <a:off x="-20079" y="-1735465"/>
            <a:ext cx="12232159" cy="86721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 descr="naks logo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032" y="-20682"/>
            <a:ext cx="12342064" cy="65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/>
          <p:nvPr/>
        </p:nvSpPr>
        <p:spPr>
          <a:xfrm>
            <a:off x="10602982" y="260012"/>
            <a:ext cx="1634969" cy="40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11022162" y="5943919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touch.png"/>
          <p:cNvPicPr preferRelativeResize="0"/>
          <p:nvPr/>
        </p:nvPicPr>
        <p:blipFill rotWithShape="1">
          <a:blip r:embed="rId2">
            <a:alphaModFix amt="35142"/>
          </a:blip>
          <a:srcRect/>
          <a:stretch/>
        </p:blipFill>
        <p:spPr>
          <a:xfrm>
            <a:off x="-146300" y="-1974329"/>
            <a:ext cx="12484600" cy="8851115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022161" y="5943918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11022161" y="5943918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icture Column">
  <p:cSld name="3 Picture Column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 descr="Picture 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7960" y="1818214"/>
            <a:ext cx="3339976" cy="184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5" descr="Picture 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403800" y="1818214"/>
            <a:ext cx="3339980" cy="1847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5" descr="Picture 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36051" y="1818214"/>
            <a:ext cx="3339980" cy="1847851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913794" y="609600"/>
            <a:ext cx="10353765" cy="97045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>
            <a:lvl1pPr lv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2pPr>
            <a:lvl3pPr lvl="2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3pPr>
            <a:lvl4pPr lvl="3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4pPr>
            <a:lvl5pPr lvl="4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5pPr>
            <a:lvl6pPr lvl="5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6pPr>
            <a:lvl7pPr lvl="6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7pPr>
            <a:lvl8pPr lvl="7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8pPr>
            <a:lvl9pPr lvl="8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913794" y="3904105"/>
            <a:ext cx="3300987" cy="57627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  <a:defRPr sz="2000">
                <a:solidFill>
                  <a:srgbClr val="FFFFFF"/>
                </a:solidFill>
              </a:defRPr>
            </a:lvl1pPr>
            <a:lvl2pPr marL="914400" lvl="1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  <a:defRPr sz="2000">
                <a:solidFill>
                  <a:srgbClr val="FFFFFF"/>
                </a:solidFill>
              </a:defRPr>
            </a:lvl2pPr>
            <a:lvl3pPr marL="1371600" lvl="2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  <a:defRPr sz="2000">
                <a:solidFill>
                  <a:srgbClr val="FFFFFF"/>
                </a:solidFill>
              </a:defRPr>
            </a:lvl3pPr>
            <a:lvl4pPr marL="1828800" lvl="3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  <a:defRPr sz="2000">
                <a:solidFill>
                  <a:srgbClr val="FFFFFF"/>
                </a:solidFill>
              </a:defRPr>
            </a:lvl4pPr>
            <a:lvl5pPr marL="2286000" lvl="4" indent="-2286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  <a:defRPr sz="2000">
                <a:solidFill>
                  <a:srgbClr val="FFFFFF"/>
                </a:solidFill>
              </a:defRPr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>
            <a:spLocks noGrp="1"/>
          </p:cNvSpPr>
          <p:nvPr>
            <p:ph type="pic" idx="2"/>
          </p:nvPr>
        </p:nvSpPr>
        <p:spPr>
          <a:xfrm>
            <a:off x="1018102" y="1938918"/>
            <a:ext cx="3092370" cy="1602962"/>
          </a:xfrm>
          <a:prstGeom prst="rect">
            <a:avLst/>
          </a:prstGeom>
          <a:noFill/>
          <a:ln>
            <a:noFill/>
          </a:ln>
          <a:effectLst>
            <a:outerShdw blurRad="38100" dist="25400" dir="4440000" rotWithShape="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3"/>
          </p:nvPr>
        </p:nvSpPr>
        <p:spPr>
          <a:xfrm>
            <a:off x="913788" y="4480366"/>
            <a:ext cx="3300997" cy="1310841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1pPr>
            <a:lvl2pPr marL="914400" lvl="1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2pPr>
            <a:lvl3pPr marL="1371600" lvl="2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3pPr>
            <a:lvl4pPr marL="1828800" lvl="3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4pPr>
            <a:lvl5pPr marL="2286000" lvl="4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4"/>
          </p:nvPr>
        </p:nvSpPr>
        <p:spPr>
          <a:xfrm>
            <a:off x="4442788" y="3904105"/>
            <a:ext cx="3300989" cy="57627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1pPr>
            <a:lvl2pPr marL="914400" lvl="1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2pPr>
            <a:lvl3pPr marL="1371600" lvl="2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3pPr>
            <a:lvl4pPr marL="1828800" lvl="3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4pPr>
            <a:lvl5pPr marL="2286000" lvl="4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>
            <a:spLocks noGrp="1"/>
          </p:cNvSpPr>
          <p:nvPr>
            <p:ph type="pic" idx="5"/>
          </p:nvPr>
        </p:nvSpPr>
        <p:spPr>
          <a:xfrm>
            <a:off x="4545743" y="1939094"/>
            <a:ext cx="3092372" cy="1608167"/>
          </a:xfrm>
          <a:prstGeom prst="rect">
            <a:avLst/>
          </a:prstGeom>
          <a:noFill/>
          <a:ln>
            <a:noFill/>
          </a:ln>
          <a:effectLst>
            <a:outerShdw blurRad="38100" dist="25400" dir="4440000" rotWithShape="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6"/>
          </p:nvPr>
        </p:nvSpPr>
        <p:spPr>
          <a:xfrm>
            <a:off x="4441435" y="4480366"/>
            <a:ext cx="3300989" cy="1310841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1pPr>
            <a:lvl2pPr marL="914400" lvl="1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2pPr>
            <a:lvl3pPr marL="1371600" lvl="2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3pPr>
            <a:lvl4pPr marL="1828800" lvl="3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4pPr>
            <a:lvl5pPr marL="2286000" lvl="4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7"/>
          </p:nvPr>
        </p:nvSpPr>
        <p:spPr>
          <a:xfrm>
            <a:off x="7966695" y="3904105"/>
            <a:ext cx="3300989" cy="57627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b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1pPr>
            <a:lvl2pPr marL="914400" lvl="1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2pPr>
            <a:lvl3pPr marL="1371600" lvl="2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3pPr>
            <a:lvl4pPr marL="1828800" lvl="3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4pPr>
            <a:lvl5pPr marL="2286000" lvl="4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>
            <a:spLocks noGrp="1"/>
          </p:cNvSpPr>
          <p:nvPr>
            <p:ph type="pic" idx="8"/>
          </p:nvPr>
        </p:nvSpPr>
        <p:spPr>
          <a:xfrm>
            <a:off x="8075696" y="1934429"/>
            <a:ext cx="3092376" cy="1607300"/>
          </a:xfrm>
          <a:prstGeom prst="rect">
            <a:avLst/>
          </a:prstGeom>
          <a:noFill/>
          <a:ln>
            <a:noFill/>
          </a:ln>
          <a:effectLst>
            <a:outerShdw blurRad="38100" dist="25400" dir="4440000" rotWithShape="0">
              <a:srgbClr val="000000">
                <a:alpha val="35686"/>
              </a:srgbClr>
            </a:outerShdw>
          </a:effectLst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9"/>
          </p:nvPr>
        </p:nvSpPr>
        <p:spPr>
          <a:xfrm>
            <a:off x="7966571" y="4480364"/>
            <a:ext cx="3300989" cy="1310843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1pPr>
            <a:lvl2pPr marL="914400" lvl="1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2pPr>
            <a:lvl3pPr marL="1371600" lvl="2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3pPr>
            <a:lvl4pPr marL="1828800" lvl="3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°"/>
              <a:defRPr/>
            </a:lvl4pPr>
            <a:lvl5pPr marL="2286000" lvl="4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5pPr>
            <a:lvl6pPr marL="2743200" lvl="5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6pPr>
            <a:lvl7pPr marL="3200400" lvl="6" indent="-30861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7pPr>
            <a:lvl8pPr marL="3657600" lvl="7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8pPr>
            <a:lvl9pPr marL="4114800" lvl="8" indent="-308609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260"/>
              <a:buChar char="±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11022161" y="5943918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>
                <a:solidFill>
                  <a:srgbClr val="F2F2F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826683" y="769937"/>
            <a:ext cx="9753601" cy="1668463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>
            <a:lvl1pPr marR="0" lvl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  <a:defRPr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  <a:effectLst>
            <a:outerShdw blurRad="25400" rotWithShape="0">
              <a:srgbClr val="000000">
                <a:alpha val="45882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marR="0" lvl="0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8619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8619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88619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°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8862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DFE3E5"/>
              </a:buClr>
              <a:buSzPts val="2520"/>
              <a:buFont typeface="Helvetica Neue"/>
              <a:buChar char="±"/>
              <a:defRPr sz="3600" b="0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022161" y="5943918"/>
            <a:ext cx="245400" cy="24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1000"/>
              <a:buFont typeface="Helvetica Neue"/>
              <a:buNone/>
              <a:defRPr sz="1000" b="0" i="0" u="none" strike="noStrike" cap="none">
                <a:solidFill>
                  <a:srgbClr val="F2F2F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5.pn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UwMMgX2hOw?feature=oembed" TargetMode="External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AxbfOO4a8Q?feature=oembed" TargetMode="Externa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9yDuYu5Mgs4?feature=oembed" TargetMode="Externa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/>
          <p:nvPr/>
        </p:nvSpPr>
        <p:spPr>
          <a:xfrm>
            <a:off x="1123144" y="1381745"/>
            <a:ext cx="1966019" cy="118483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1778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9" name="Google Shape;39;p6"/>
          <p:cNvSpPr/>
          <p:nvPr/>
        </p:nvSpPr>
        <p:spPr>
          <a:xfrm>
            <a:off x="2443159" y="2800007"/>
            <a:ext cx="7254882" cy="2628467"/>
          </a:xfrm>
          <a:prstGeom prst="roundRect">
            <a:avLst>
              <a:gd name="adj" fmla="val 23044"/>
            </a:avLst>
          </a:prstGeom>
          <a:solidFill>
            <a:srgbClr val="F6F5F4"/>
          </a:solidFill>
          <a:ln>
            <a:noFill/>
          </a:ln>
          <a:effectLst>
            <a:outerShdw blurRad="381000" dist="63500" dir="2700000" rotWithShape="0">
              <a:srgbClr val="000000"/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0" name="Google Shape;40;p6"/>
          <p:cNvSpPr/>
          <p:nvPr/>
        </p:nvSpPr>
        <p:spPr>
          <a:xfrm>
            <a:off x="1956541" y="1294583"/>
            <a:ext cx="3094423" cy="186487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241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1" name="Google Shape;41;p6"/>
          <p:cNvSpPr txBox="1"/>
          <p:nvPr/>
        </p:nvSpPr>
        <p:spPr>
          <a:xfrm>
            <a:off x="-154881" y="3096972"/>
            <a:ext cx="12342065" cy="2466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5600"/>
              <a:buFont typeface="Helvetica Neue"/>
              <a:buNone/>
            </a:pPr>
            <a:r>
              <a:rPr lang="en-US" sz="15600" b="1" i="0" u="none" strike="noStrike" cap="none">
                <a:solidFill>
                  <a:srgbClr val="3E3B3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536500" y="1678110"/>
            <a:ext cx="982483" cy="5921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F6F5F4"/>
          </a:solid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3" name="Google Shape;43;p6"/>
          <p:cNvSpPr/>
          <p:nvPr/>
        </p:nvSpPr>
        <p:spPr>
          <a:xfrm>
            <a:off x="719297" y="2350977"/>
            <a:ext cx="2489698" cy="16585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0603" y="0"/>
                </a:moveTo>
                <a:cubicBezTo>
                  <a:pt x="7967" y="0"/>
                  <a:pt x="5720" y="2939"/>
                  <a:pt x="4858" y="7062"/>
                </a:cubicBezTo>
                <a:cubicBezTo>
                  <a:pt x="4628" y="6992"/>
                  <a:pt x="4391" y="6953"/>
                  <a:pt x="4150" y="6953"/>
                </a:cubicBezTo>
                <a:cubicBezTo>
                  <a:pt x="1857" y="6953"/>
                  <a:pt x="0" y="10233"/>
                  <a:pt x="0" y="14278"/>
                </a:cubicBezTo>
                <a:cubicBezTo>
                  <a:pt x="0" y="18323"/>
                  <a:pt x="1857" y="21600"/>
                  <a:pt x="4150" y="21600"/>
                </a:cubicBezTo>
                <a:cubicBezTo>
                  <a:pt x="4193" y="21600"/>
                  <a:pt x="4237" y="21597"/>
                  <a:pt x="4280" y="21594"/>
                </a:cubicBezTo>
                <a:lnTo>
                  <a:pt x="10532" y="21597"/>
                </a:lnTo>
                <a:cubicBezTo>
                  <a:pt x="10555" y="21598"/>
                  <a:pt x="10579" y="21600"/>
                  <a:pt x="10603" y="21600"/>
                </a:cubicBezTo>
                <a:cubicBezTo>
                  <a:pt x="10626" y="21600"/>
                  <a:pt x="10648" y="21598"/>
                  <a:pt x="10672" y="21597"/>
                </a:cubicBezTo>
                <a:lnTo>
                  <a:pt x="18141" y="21600"/>
                </a:lnTo>
                <a:cubicBezTo>
                  <a:pt x="20051" y="21600"/>
                  <a:pt x="21600" y="18868"/>
                  <a:pt x="21600" y="15496"/>
                </a:cubicBezTo>
                <a:cubicBezTo>
                  <a:pt x="21600" y="12124"/>
                  <a:pt x="20051" y="9389"/>
                  <a:pt x="18141" y="9389"/>
                </a:cubicBezTo>
                <a:cubicBezTo>
                  <a:pt x="17627" y="9389"/>
                  <a:pt x="17139" y="9589"/>
                  <a:pt x="16701" y="9943"/>
                </a:cubicBezTo>
                <a:cubicBezTo>
                  <a:pt x="16453" y="4379"/>
                  <a:pt x="13819" y="0"/>
                  <a:pt x="10603" y="0"/>
                </a:cubicBezTo>
                <a:close/>
              </a:path>
            </a:pathLst>
          </a:custGeom>
          <a:solidFill>
            <a:srgbClr val="B2C0CD"/>
          </a:solidFill>
          <a:ln>
            <a:noFill/>
          </a:ln>
          <a:effectLst>
            <a:outerShdw blurRad="241300" dist="10654" dir="5760000" rotWithShape="0">
              <a:srgbClr val="000000">
                <a:alpha val="8549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4" name="Google Shape;44;p6"/>
          <p:cNvSpPr/>
          <p:nvPr/>
        </p:nvSpPr>
        <p:spPr>
          <a:xfrm>
            <a:off x="8246815" y="4227030"/>
            <a:ext cx="2984485" cy="2628483"/>
          </a:xfrm>
          <a:custGeom>
            <a:avLst/>
            <a:gdLst/>
            <a:ahLst/>
            <a:cxnLst/>
            <a:rect l="l" t="t" r="r" b="b"/>
            <a:pathLst>
              <a:path w="20137" h="21568" extrusionOk="0">
                <a:moveTo>
                  <a:pt x="9496" y="0"/>
                </a:moveTo>
                <a:cubicBezTo>
                  <a:pt x="9451" y="0"/>
                  <a:pt x="9440" y="80"/>
                  <a:pt x="9485" y="86"/>
                </a:cubicBezTo>
                <a:cubicBezTo>
                  <a:pt x="10244" y="237"/>
                  <a:pt x="13119" y="378"/>
                  <a:pt x="13758" y="1230"/>
                </a:cubicBezTo>
                <a:cubicBezTo>
                  <a:pt x="14311" y="1963"/>
                  <a:pt x="11009" y="2372"/>
                  <a:pt x="8344" y="3505"/>
                </a:cubicBezTo>
                <a:cubicBezTo>
                  <a:pt x="5499" y="4718"/>
                  <a:pt x="4439" y="6939"/>
                  <a:pt x="5504" y="8303"/>
                </a:cubicBezTo>
                <a:cubicBezTo>
                  <a:pt x="6570" y="9668"/>
                  <a:pt x="12015" y="11545"/>
                  <a:pt x="11075" y="13416"/>
                </a:cubicBezTo>
                <a:cubicBezTo>
                  <a:pt x="10135" y="15287"/>
                  <a:pt x="6566" y="15729"/>
                  <a:pt x="3434" y="17923"/>
                </a:cubicBezTo>
                <a:cubicBezTo>
                  <a:pt x="302" y="20118"/>
                  <a:pt x="0" y="21568"/>
                  <a:pt x="0" y="21568"/>
                </a:cubicBezTo>
                <a:lnTo>
                  <a:pt x="12371" y="21568"/>
                </a:lnTo>
                <a:cubicBezTo>
                  <a:pt x="13215" y="20851"/>
                  <a:pt x="14849" y="19670"/>
                  <a:pt x="16317" y="18651"/>
                </a:cubicBezTo>
                <a:cubicBezTo>
                  <a:pt x="18523" y="17120"/>
                  <a:pt x="21600" y="14381"/>
                  <a:pt x="19353" y="12014"/>
                </a:cubicBezTo>
                <a:cubicBezTo>
                  <a:pt x="16035" y="8531"/>
                  <a:pt x="10018" y="7796"/>
                  <a:pt x="10566" y="6152"/>
                </a:cubicBezTo>
                <a:cubicBezTo>
                  <a:pt x="11114" y="4507"/>
                  <a:pt x="17457" y="3457"/>
                  <a:pt x="16397" y="1365"/>
                </a:cubicBezTo>
                <a:cubicBezTo>
                  <a:pt x="15683" y="-32"/>
                  <a:pt x="11024" y="0"/>
                  <a:pt x="9496" y="0"/>
                </a:cubicBezTo>
                <a:close/>
                <a:moveTo>
                  <a:pt x="8475" y="987"/>
                </a:moveTo>
                <a:cubicBezTo>
                  <a:pt x="8394" y="987"/>
                  <a:pt x="8329" y="1056"/>
                  <a:pt x="8329" y="1142"/>
                </a:cubicBezTo>
                <a:cubicBezTo>
                  <a:pt x="8329" y="1228"/>
                  <a:pt x="8394" y="1299"/>
                  <a:pt x="8475" y="1299"/>
                </a:cubicBezTo>
                <a:lnTo>
                  <a:pt x="11653" y="1299"/>
                </a:lnTo>
                <a:cubicBezTo>
                  <a:pt x="11733" y="1299"/>
                  <a:pt x="11797" y="1228"/>
                  <a:pt x="11797" y="1142"/>
                </a:cubicBezTo>
                <a:cubicBezTo>
                  <a:pt x="11797" y="1056"/>
                  <a:pt x="11733" y="987"/>
                  <a:pt x="11653" y="987"/>
                </a:cubicBezTo>
                <a:lnTo>
                  <a:pt x="8475" y="987"/>
                </a:lnTo>
                <a:close/>
                <a:moveTo>
                  <a:pt x="7595" y="1708"/>
                </a:moveTo>
                <a:cubicBezTo>
                  <a:pt x="7515" y="1708"/>
                  <a:pt x="7449" y="1779"/>
                  <a:pt x="7449" y="1865"/>
                </a:cubicBezTo>
                <a:cubicBezTo>
                  <a:pt x="7449" y="1951"/>
                  <a:pt x="7515" y="2022"/>
                  <a:pt x="7595" y="2022"/>
                </a:cubicBezTo>
                <a:lnTo>
                  <a:pt x="10773" y="2022"/>
                </a:lnTo>
                <a:cubicBezTo>
                  <a:pt x="10853" y="2022"/>
                  <a:pt x="10917" y="1951"/>
                  <a:pt x="10917" y="1865"/>
                </a:cubicBezTo>
                <a:cubicBezTo>
                  <a:pt x="10917" y="1779"/>
                  <a:pt x="10853" y="1708"/>
                  <a:pt x="10773" y="1708"/>
                </a:cubicBezTo>
                <a:lnTo>
                  <a:pt x="7595" y="1708"/>
                </a:lnTo>
                <a:close/>
                <a:moveTo>
                  <a:pt x="13677" y="5105"/>
                </a:moveTo>
                <a:cubicBezTo>
                  <a:pt x="13572" y="5105"/>
                  <a:pt x="13481" y="5197"/>
                  <a:pt x="13481" y="5316"/>
                </a:cubicBezTo>
                <a:cubicBezTo>
                  <a:pt x="13481" y="5435"/>
                  <a:pt x="13567" y="5527"/>
                  <a:pt x="13677" y="5527"/>
                </a:cubicBezTo>
                <a:lnTo>
                  <a:pt x="17488" y="5527"/>
                </a:lnTo>
                <a:cubicBezTo>
                  <a:pt x="17599" y="5527"/>
                  <a:pt x="17685" y="5435"/>
                  <a:pt x="17685" y="5316"/>
                </a:cubicBezTo>
                <a:cubicBezTo>
                  <a:pt x="17685" y="5197"/>
                  <a:pt x="17599" y="5105"/>
                  <a:pt x="17488" y="5105"/>
                </a:cubicBezTo>
                <a:lnTo>
                  <a:pt x="13677" y="5105"/>
                </a:lnTo>
                <a:close/>
                <a:moveTo>
                  <a:pt x="12507" y="6103"/>
                </a:moveTo>
                <a:cubicBezTo>
                  <a:pt x="12397" y="6103"/>
                  <a:pt x="12311" y="6195"/>
                  <a:pt x="12311" y="6313"/>
                </a:cubicBezTo>
                <a:cubicBezTo>
                  <a:pt x="12311" y="6432"/>
                  <a:pt x="12397" y="6524"/>
                  <a:pt x="12507" y="6524"/>
                </a:cubicBezTo>
                <a:lnTo>
                  <a:pt x="16317" y="6524"/>
                </a:lnTo>
                <a:cubicBezTo>
                  <a:pt x="16422" y="6524"/>
                  <a:pt x="16513" y="6427"/>
                  <a:pt x="16513" y="6313"/>
                </a:cubicBezTo>
                <a:cubicBezTo>
                  <a:pt x="16513" y="6195"/>
                  <a:pt x="16427" y="6103"/>
                  <a:pt x="16317" y="6103"/>
                </a:cubicBezTo>
                <a:lnTo>
                  <a:pt x="12507" y="6103"/>
                </a:lnTo>
                <a:close/>
                <a:moveTo>
                  <a:pt x="13657" y="7095"/>
                </a:moveTo>
                <a:cubicBezTo>
                  <a:pt x="13546" y="7095"/>
                  <a:pt x="13462" y="7187"/>
                  <a:pt x="13462" y="7306"/>
                </a:cubicBezTo>
                <a:cubicBezTo>
                  <a:pt x="13462" y="7425"/>
                  <a:pt x="13546" y="7517"/>
                  <a:pt x="13657" y="7517"/>
                </a:cubicBezTo>
                <a:lnTo>
                  <a:pt x="17468" y="7517"/>
                </a:lnTo>
                <a:cubicBezTo>
                  <a:pt x="17579" y="7517"/>
                  <a:pt x="17664" y="7425"/>
                  <a:pt x="17664" y="7306"/>
                </a:cubicBezTo>
                <a:cubicBezTo>
                  <a:pt x="17664" y="7187"/>
                  <a:pt x="17579" y="7095"/>
                  <a:pt x="17468" y="7095"/>
                </a:cubicBezTo>
                <a:lnTo>
                  <a:pt x="13657" y="7095"/>
                </a:lnTo>
                <a:close/>
                <a:moveTo>
                  <a:pt x="3786" y="11502"/>
                </a:moveTo>
                <a:cubicBezTo>
                  <a:pt x="3650" y="11502"/>
                  <a:pt x="3539" y="11619"/>
                  <a:pt x="3539" y="11765"/>
                </a:cubicBezTo>
                <a:cubicBezTo>
                  <a:pt x="3539" y="11910"/>
                  <a:pt x="3650" y="12029"/>
                  <a:pt x="3786" y="12029"/>
                </a:cubicBezTo>
                <a:lnTo>
                  <a:pt x="7595" y="12029"/>
                </a:lnTo>
                <a:cubicBezTo>
                  <a:pt x="7731" y="12029"/>
                  <a:pt x="7842" y="11910"/>
                  <a:pt x="7842" y="11765"/>
                </a:cubicBezTo>
                <a:cubicBezTo>
                  <a:pt x="7842" y="11619"/>
                  <a:pt x="7731" y="11502"/>
                  <a:pt x="7595" y="11502"/>
                </a:cubicBezTo>
                <a:lnTo>
                  <a:pt x="3786" y="11502"/>
                </a:lnTo>
                <a:close/>
                <a:moveTo>
                  <a:pt x="5193" y="12796"/>
                </a:moveTo>
                <a:cubicBezTo>
                  <a:pt x="5058" y="12796"/>
                  <a:pt x="4947" y="12913"/>
                  <a:pt x="4947" y="13059"/>
                </a:cubicBezTo>
                <a:cubicBezTo>
                  <a:pt x="4947" y="13204"/>
                  <a:pt x="5058" y="13323"/>
                  <a:pt x="5193" y="13323"/>
                </a:cubicBezTo>
                <a:lnTo>
                  <a:pt x="9003" y="13323"/>
                </a:lnTo>
                <a:cubicBezTo>
                  <a:pt x="9138" y="13323"/>
                  <a:pt x="9249" y="13204"/>
                  <a:pt x="9249" y="13059"/>
                </a:cubicBezTo>
                <a:cubicBezTo>
                  <a:pt x="9249" y="12913"/>
                  <a:pt x="9138" y="12796"/>
                  <a:pt x="9003" y="12796"/>
                </a:cubicBezTo>
                <a:lnTo>
                  <a:pt x="5193" y="12796"/>
                </a:lnTo>
                <a:close/>
                <a:moveTo>
                  <a:pt x="3871" y="14090"/>
                </a:moveTo>
                <a:cubicBezTo>
                  <a:pt x="3735" y="14090"/>
                  <a:pt x="3624" y="14207"/>
                  <a:pt x="3624" y="14353"/>
                </a:cubicBezTo>
                <a:cubicBezTo>
                  <a:pt x="3624" y="14498"/>
                  <a:pt x="3735" y="14617"/>
                  <a:pt x="3871" y="14617"/>
                </a:cubicBezTo>
                <a:lnTo>
                  <a:pt x="7682" y="14617"/>
                </a:lnTo>
                <a:cubicBezTo>
                  <a:pt x="7817" y="14617"/>
                  <a:pt x="7927" y="14498"/>
                  <a:pt x="7927" y="14353"/>
                </a:cubicBezTo>
                <a:cubicBezTo>
                  <a:pt x="7927" y="14207"/>
                  <a:pt x="7817" y="14090"/>
                  <a:pt x="7682" y="14090"/>
                </a:cubicBezTo>
                <a:lnTo>
                  <a:pt x="3871" y="14090"/>
                </a:lnTo>
                <a:close/>
              </a:path>
            </a:pathLst>
          </a:custGeom>
          <a:solidFill>
            <a:srgbClr val="615E5A">
              <a:alpha val="71372"/>
            </a:srgbClr>
          </a:solidFill>
          <a:ln>
            <a:noFill/>
          </a:ln>
          <a:effectLst>
            <a:outerShdw blurRad="38100" dist="25400" dir="5760000" rotWithShape="0">
              <a:srgbClr val="FFFFFF">
                <a:alpha val="26666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3E3B3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15" descr="img1.daumcd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2310" y="-37067"/>
            <a:ext cx="5147631" cy="6932133"/>
          </a:xfrm>
          <a:prstGeom prst="rect">
            <a:avLst/>
          </a:prstGeom>
          <a:noFill/>
          <a:ln>
            <a:noFill/>
          </a:ln>
          <a:effectLst>
            <a:outerShdw rotWithShape="0">
              <a:srgbClr val="000000"/>
            </a:outerShdw>
          </a:effectLst>
        </p:spPr>
      </p:pic>
      <p:sp>
        <p:nvSpPr>
          <p:cNvPr id="125" name="Google Shape;125;p15"/>
          <p:cNvSpPr txBox="1"/>
          <p:nvPr/>
        </p:nvSpPr>
        <p:spPr>
          <a:xfrm>
            <a:off x="-183535" y="667442"/>
            <a:ext cx="7066940" cy="32423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개천절은 </a:t>
            </a:r>
            <a:endParaRPr/>
          </a:p>
          <a:p>
            <a:pPr marL="0" marR="0" lvl="0" indent="0" algn="r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10000"/>
              <a:buFont typeface="Helvetica Neue"/>
              <a:buNone/>
            </a:pPr>
            <a:r>
              <a:rPr lang="en-US" sz="10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10월 3일</a:t>
            </a:r>
            <a:endParaRPr/>
          </a:p>
        </p:txBody>
      </p:sp>
      <p:sp>
        <p:nvSpPr>
          <p:cNvPr id="126" name="Google Shape;126;p15"/>
          <p:cNvSpPr txBox="1"/>
          <p:nvPr/>
        </p:nvSpPr>
        <p:spPr>
          <a:xfrm>
            <a:off x="867036" y="3946380"/>
            <a:ext cx="5889371" cy="628782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‘하늘이 열린 날’이라는 뜻</a:t>
            </a:r>
            <a:endParaRPr/>
          </a:p>
        </p:txBody>
      </p:sp>
      <p:sp>
        <p:nvSpPr>
          <p:cNvPr id="127" name="Google Shape;127;p15"/>
          <p:cNvSpPr txBox="1"/>
          <p:nvPr/>
        </p:nvSpPr>
        <p:spPr>
          <a:xfrm>
            <a:off x="1195166" y="4706203"/>
            <a:ext cx="5581105" cy="120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개(開) – 열다</a:t>
            </a:r>
            <a:endParaRPr sz="3700" b="0" i="0" u="none" strike="noStrike" cap="none">
              <a:solidFill>
                <a:srgbClr val="05273E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r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천(天) – 하늘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/>
        </p:nvSpPr>
        <p:spPr>
          <a:xfrm>
            <a:off x="7565887" y="2554377"/>
            <a:ext cx="4964489" cy="57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976562" marR="0" lvl="0" indent="-29076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Char char="•"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세운 국조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7591287" y="1412104"/>
            <a:ext cx="4964489" cy="571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976562" marR="0" lvl="0" indent="-29076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Char char="•"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고조선이 세워진 때 </a:t>
            </a:r>
            <a:endParaRPr/>
          </a:p>
        </p:txBody>
      </p:sp>
      <p:sp>
        <p:nvSpPr>
          <p:cNvPr id="134" name="Google Shape;134;p16"/>
          <p:cNvSpPr txBox="1"/>
          <p:nvPr/>
        </p:nvSpPr>
        <p:spPr>
          <a:xfrm>
            <a:off x="7515730" y="3976462"/>
            <a:ext cx="5014003" cy="54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976562" marR="0" lvl="0" indent="-29076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Char char="•"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건국이념</a:t>
            </a:r>
            <a:endParaRPr/>
          </a:p>
        </p:txBody>
      </p:sp>
      <p:sp>
        <p:nvSpPr>
          <p:cNvPr id="135" name="Google Shape;135;p16"/>
          <p:cNvSpPr/>
          <p:nvPr/>
        </p:nvSpPr>
        <p:spPr>
          <a:xfrm>
            <a:off x="703388" y="1160072"/>
            <a:ext cx="4564252" cy="745955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단군왕검 </a:t>
            </a:r>
            <a:endParaRPr/>
          </a:p>
        </p:txBody>
      </p:sp>
      <p:sp>
        <p:nvSpPr>
          <p:cNvPr id="136" name="Google Shape;136;p16"/>
          <p:cNvSpPr/>
          <p:nvPr/>
        </p:nvSpPr>
        <p:spPr>
          <a:xfrm>
            <a:off x="703388" y="2491927"/>
            <a:ext cx="4564252" cy="746772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r>
              <a:rPr lang="en-US" sz="38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기원전 2333년</a:t>
            </a:r>
            <a:endParaRPr sz="1200"/>
          </a:p>
        </p:txBody>
      </p:sp>
      <p:sp>
        <p:nvSpPr>
          <p:cNvPr id="137" name="Google Shape;137;p16"/>
          <p:cNvSpPr/>
          <p:nvPr/>
        </p:nvSpPr>
        <p:spPr>
          <a:xfrm>
            <a:off x="703388" y="3824599"/>
            <a:ext cx="4564252" cy="710385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홍익인간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7594469" y="5175822"/>
            <a:ext cx="4805724" cy="545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976562" marR="0" lvl="0" indent="-290762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Char char="•"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개천절</a:t>
            </a:r>
            <a:endParaRPr/>
          </a:p>
        </p:txBody>
      </p:sp>
      <p:sp>
        <p:nvSpPr>
          <p:cNvPr id="139" name="Google Shape;139;p16"/>
          <p:cNvSpPr/>
          <p:nvPr/>
        </p:nvSpPr>
        <p:spPr>
          <a:xfrm>
            <a:off x="703387" y="5075487"/>
            <a:ext cx="4564253" cy="745955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375" tIns="50375" rIns="50375" bIns="503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r>
              <a:rPr lang="en-US" sz="40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10월 3일</a:t>
            </a:r>
            <a:endParaRPr/>
          </a:p>
        </p:txBody>
      </p:sp>
      <p:cxnSp>
        <p:nvCxnSpPr>
          <p:cNvPr id="140" name="Google Shape;140;p16"/>
          <p:cNvCxnSpPr/>
          <p:nvPr/>
        </p:nvCxnSpPr>
        <p:spPr>
          <a:xfrm rot="10800000">
            <a:off x="5367497" y="1509228"/>
            <a:ext cx="2955607" cy="1307554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</p:cxnSp>
      <p:cxnSp>
        <p:nvCxnSpPr>
          <p:cNvPr id="141" name="Google Shape;141;p16"/>
          <p:cNvCxnSpPr/>
          <p:nvPr/>
        </p:nvCxnSpPr>
        <p:spPr>
          <a:xfrm rot="10800000" flipH="1">
            <a:off x="5319195" y="1694919"/>
            <a:ext cx="3052212" cy="1211802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</p:cxnSp>
      <p:cxnSp>
        <p:nvCxnSpPr>
          <p:cNvPr id="142" name="Google Shape;142;p16"/>
          <p:cNvCxnSpPr/>
          <p:nvPr/>
        </p:nvCxnSpPr>
        <p:spPr>
          <a:xfrm rot="10800000">
            <a:off x="5321460" y="4249103"/>
            <a:ext cx="2971482" cy="4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</p:cxnSp>
      <p:cxnSp>
        <p:nvCxnSpPr>
          <p:cNvPr id="143" name="Google Shape;143;p16"/>
          <p:cNvCxnSpPr/>
          <p:nvPr/>
        </p:nvCxnSpPr>
        <p:spPr>
          <a:xfrm rot="10800000">
            <a:off x="5339544" y="5448469"/>
            <a:ext cx="3011513" cy="1"/>
          </a:xfrm>
          <a:prstGeom prst="straightConnector1">
            <a:avLst/>
          </a:prstGeom>
          <a:noFill/>
          <a:ln w="2540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/>
          <p:nvPr/>
        </p:nvSpPr>
        <p:spPr>
          <a:xfrm>
            <a:off x="-12326" y="639231"/>
            <a:ext cx="8846120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비파형 동검</a:t>
            </a:r>
            <a:endParaRPr/>
          </a:p>
        </p:txBody>
      </p:sp>
      <p:pic>
        <p:nvPicPr>
          <p:cNvPr id="149" name="Google Shape;149;p17" descr="비파형 동검 출토지역 - 고조선 세력 범위 1 :: 고조선 영토 - 1"/>
          <p:cNvPicPr preferRelativeResize="0"/>
          <p:nvPr/>
        </p:nvPicPr>
        <p:blipFill rotWithShape="1">
          <a:blip r:embed="rId4">
            <a:alphaModFix/>
          </a:blip>
          <a:srcRect l="11858" t="16618" r="14638" b="13871"/>
          <a:stretch/>
        </p:blipFill>
        <p:spPr>
          <a:xfrm>
            <a:off x="4899267" y="-79179"/>
            <a:ext cx="7322479" cy="7016159"/>
          </a:xfrm>
          <a:prstGeom prst="rect">
            <a:avLst/>
          </a:prstGeom>
          <a:noFill/>
          <a:ln>
            <a:noFill/>
          </a:ln>
          <a:effectLst>
            <a:outerShdw blurRad="38100" rotWithShape="0">
              <a:srgbClr val="000000"/>
            </a:outerShdw>
          </a:effectLst>
        </p:spPr>
      </p:pic>
      <p:sp>
        <p:nvSpPr>
          <p:cNvPr id="150" name="Google Shape;150;p17"/>
          <p:cNvSpPr txBox="1"/>
          <p:nvPr/>
        </p:nvSpPr>
        <p:spPr>
          <a:xfrm>
            <a:off x="707745" y="2306959"/>
            <a:ext cx="4168388" cy="24951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전쟁 무기</a:t>
            </a:r>
            <a:endParaRPr sz="5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Helvetica Neue"/>
              <a:buNone/>
            </a:pPr>
            <a:endParaRPr sz="5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제사 도구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8"/>
          <p:cNvSpPr txBox="1"/>
          <p:nvPr/>
        </p:nvSpPr>
        <p:spPr>
          <a:xfrm>
            <a:off x="-12325" y="647700"/>
            <a:ext cx="6361500" cy="990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탁자형 고인돌</a:t>
            </a:r>
            <a:endParaRPr/>
          </a:p>
        </p:txBody>
      </p:sp>
      <p:pic>
        <p:nvPicPr>
          <p:cNvPr id="156" name="Google Shape;156;p18" descr="초등학교5학년 2학기 사회] 1.우리역사의 시작과 발전_2)최초의 국가 고조선_첫번째"/>
          <p:cNvPicPr preferRelativeResize="0"/>
          <p:nvPr/>
        </p:nvPicPr>
        <p:blipFill rotWithShape="1">
          <a:blip r:embed="rId4">
            <a:alphaModFix/>
          </a:blip>
          <a:srcRect t="6662" b="9157"/>
          <a:stretch/>
        </p:blipFill>
        <p:spPr>
          <a:xfrm>
            <a:off x="-62132" y="1971635"/>
            <a:ext cx="12316253" cy="5388227"/>
          </a:xfrm>
          <a:prstGeom prst="rect">
            <a:avLst/>
          </a:prstGeom>
          <a:noFill/>
          <a:ln>
            <a:noFill/>
          </a:ln>
          <a:effectLst>
            <a:outerShdw blurRad="88900" dist="36043" dir="19932518" rotWithShape="0">
              <a:srgbClr val="000000"/>
            </a:outerShdw>
          </a:effectLst>
        </p:spPr>
      </p:pic>
      <p:sp>
        <p:nvSpPr>
          <p:cNvPr id="157" name="Google Shape;157;p18"/>
          <p:cNvSpPr txBox="1"/>
          <p:nvPr/>
        </p:nvSpPr>
        <p:spPr>
          <a:xfrm>
            <a:off x="6500626" y="536781"/>
            <a:ext cx="5913688" cy="1212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청동기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시대의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대표적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무덤</a:t>
            </a:r>
            <a:endParaRPr sz="3000" b="1" i="0" u="none" strike="noStrike" cap="none" dirty="0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지배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계급과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29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피지배</a:t>
            </a: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계급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/>
          <p:nvPr/>
        </p:nvSpPr>
        <p:spPr>
          <a:xfrm>
            <a:off x="574117" y="2571379"/>
            <a:ext cx="7662321" cy="3112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3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농경 사회/ </a:t>
            </a:r>
            <a:r>
              <a:rPr lang="en-US" sz="42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정착</a:t>
            </a:r>
            <a: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생활</a:t>
            </a:r>
            <a:b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dirty="0"/>
          </a:p>
          <a:p>
            <a:pPr marL="0" marR="0" lvl="3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음식</a:t>
            </a:r>
            <a: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조리와</a:t>
            </a:r>
            <a: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-US" sz="4200" b="1" i="0" u="none" strike="noStrike" cap="none" dirty="0" err="1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저장</a:t>
            </a:r>
            <a:br>
              <a:rPr lang="en-US" sz="42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 dirty="0"/>
          </a:p>
        </p:txBody>
      </p:sp>
      <p:sp>
        <p:nvSpPr>
          <p:cNvPr id="163" name="Google Shape;163;p19"/>
          <p:cNvSpPr txBox="1"/>
          <p:nvPr/>
        </p:nvSpPr>
        <p:spPr>
          <a:xfrm>
            <a:off x="25779" y="626438"/>
            <a:ext cx="9904500" cy="9906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미송리식 토기</a:t>
            </a:r>
            <a:endParaRPr/>
          </a:p>
        </p:txBody>
      </p:sp>
      <p:pic>
        <p:nvPicPr>
          <p:cNvPr id="164" name="Google Shape;164;p19" descr="우리역사넷"/>
          <p:cNvPicPr preferRelativeResize="0"/>
          <p:nvPr/>
        </p:nvPicPr>
        <p:blipFill rotWithShape="1">
          <a:blip r:embed="rId4">
            <a:alphaModFix/>
          </a:blip>
          <a:srcRect l="3055" t="3774" r="1265" b="4538"/>
          <a:stretch/>
        </p:blipFill>
        <p:spPr>
          <a:xfrm>
            <a:off x="6455462" y="-31275"/>
            <a:ext cx="5749316" cy="6913545"/>
          </a:xfrm>
          <a:prstGeom prst="rect">
            <a:avLst/>
          </a:prstGeom>
          <a:noFill/>
          <a:ln>
            <a:noFill/>
          </a:ln>
          <a:effectLst>
            <a:outerShdw blurRad="330200" dist="89348" dir="19932518" rotWithShape="0">
              <a:srgbClr val="000000"/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0" descr="스크린샷 2021-01-07 오전 8.50.13.png"/>
          <p:cNvPicPr preferRelativeResize="0"/>
          <p:nvPr/>
        </p:nvPicPr>
        <p:blipFill rotWithShape="1">
          <a:blip r:embed="rId3">
            <a:alphaModFix/>
          </a:blip>
          <a:srcRect l="380" t="282" r="2759" b="2971"/>
          <a:stretch/>
        </p:blipFill>
        <p:spPr>
          <a:xfrm>
            <a:off x="2444018" y="1765476"/>
            <a:ext cx="4540251" cy="473273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773" y="0"/>
                </a:moveTo>
                <a:cubicBezTo>
                  <a:pt x="795" y="0"/>
                  <a:pt x="0" y="763"/>
                  <a:pt x="0" y="1701"/>
                </a:cubicBezTo>
                <a:lnTo>
                  <a:pt x="0" y="19901"/>
                </a:lnTo>
                <a:cubicBezTo>
                  <a:pt x="0" y="20839"/>
                  <a:pt x="795" y="21600"/>
                  <a:pt x="1773" y="21600"/>
                </a:cubicBezTo>
                <a:lnTo>
                  <a:pt x="19831" y="21600"/>
                </a:lnTo>
                <a:cubicBezTo>
                  <a:pt x="20809" y="21600"/>
                  <a:pt x="21600" y="20839"/>
                  <a:pt x="21600" y="19901"/>
                </a:cubicBezTo>
                <a:lnTo>
                  <a:pt x="21600" y="1701"/>
                </a:lnTo>
                <a:cubicBezTo>
                  <a:pt x="21600" y="763"/>
                  <a:pt x="20809" y="0"/>
                  <a:pt x="19831" y="0"/>
                </a:cubicBezTo>
                <a:lnTo>
                  <a:pt x="1773" y="0"/>
                </a:lnTo>
                <a:close/>
              </a:path>
            </a:pathLst>
          </a:custGeom>
          <a:noFill/>
          <a:ln>
            <a:noFill/>
          </a:ln>
          <a:effectLst>
            <a:outerShdw blurRad="647700" dist="50974" dir="406539" rotWithShape="0">
              <a:srgbClr val="000000"/>
            </a:outerShdw>
          </a:effectLst>
        </p:spPr>
      </p:pic>
      <p:sp>
        <p:nvSpPr>
          <p:cNvPr id="170" name="Google Shape;170;p20"/>
          <p:cNvSpPr txBox="1"/>
          <p:nvPr/>
        </p:nvSpPr>
        <p:spPr>
          <a:xfrm>
            <a:off x="380" y="611442"/>
            <a:ext cx="8669753" cy="990601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청동 거울/청동 단추</a:t>
            </a:r>
            <a:endParaRPr/>
          </a:p>
        </p:txBody>
      </p:sp>
      <p:pic>
        <p:nvPicPr>
          <p:cNvPr id="171" name="Google Shape;171;p20" descr="스크린샷 2021-01-07 오전 8.51.03.png"/>
          <p:cNvPicPr preferRelativeResize="0"/>
          <p:nvPr/>
        </p:nvPicPr>
        <p:blipFill rotWithShape="1">
          <a:blip r:embed="rId5">
            <a:alphaModFix/>
          </a:blip>
          <a:srcRect t="255" r="377" b="759"/>
          <a:stretch/>
        </p:blipFill>
        <p:spPr>
          <a:xfrm>
            <a:off x="7206063" y="258165"/>
            <a:ext cx="4704557" cy="634166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081" y="0"/>
                </a:moveTo>
                <a:cubicBezTo>
                  <a:pt x="1033" y="0"/>
                  <a:pt x="169" y="568"/>
                  <a:pt x="0" y="1309"/>
                </a:cubicBezTo>
                <a:lnTo>
                  <a:pt x="0" y="20291"/>
                </a:lnTo>
                <a:cubicBezTo>
                  <a:pt x="169" y="21032"/>
                  <a:pt x="1033" y="21600"/>
                  <a:pt x="2081" y="21600"/>
                </a:cubicBezTo>
                <a:lnTo>
                  <a:pt x="19484" y="21600"/>
                </a:lnTo>
                <a:cubicBezTo>
                  <a:pt x="20654" y="21600"/>
                  <a:pt x="21600" y="20896"/>
                  <a:pt x="21600" y="20029"/>
                </a:cubicBezTo>
                <a:lnTo>
                  <a:pt x="21600" y="1569"/>
                </a:lnTo>
                <a:cubicBezTo>
                  <a:pt x="21600" y="702"/>
                  <a:pt x="20653" y="0"/>
                  <a:pt x="19484" y="0"/>
                </a:cubicBezTo>
                <a:lnTo>
                  <a:pt x="2081" y="0"/>
                </a:lnTo>
                <a:close/>
              </a:path>
            </a:pathLst>
          </a:custGeom>
          <a:noFill/>
          <a:ln>
            <a:noFill/>
          </a:ln>
          <a:effectLst>
            <a:outerShdw blurRad="127000" dist="17838" dir="406539" rotWithShape="0">
              <a:srgbClr val="000000"/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1"/>
          <p:cNvSpPr txBox="1"/>
          <p:nvPr/>
        </p:nvSpPr>
        <p:spPr>
          <a:xfrm>
            <a:off x="-22894" y="633451"/>
            <a:ext cx="6860845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반달 돌칼</a:t>
            </a:r>
            <a:endParaRPr/>
          </a:p>
        </p:txBody>
      </p:sp>
      <p:pic>
        <p:nvPicPr>
          <p:cNvPr id="177" name="Google Shape;177;p21" descr="스크린샷 2021-01-07 오전 8.42.38.png"/>
          <p:cNvPicPr preferRelativeResize="0"/>
          <p:nvPr/>
        </p:nvPicPr>
        <p:blipFill rotWithShape="1">
          <a:blip r:embed="rId4">
            <a:alphaModFix/>
          </a:blip>
          <a:srcRect l="1118" t="2043" r="2218" b="336"/>
          <a:stretch/>
        </p:blipFill>
        <p:spPr>
          <a:xfrm>
            <a:off x="6042921" y="240504"/>
            <a:ext cx="5925344" cy="637698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19" y="0"/>
                </a:moveTo>
                <a:cubicBezTo>
                  <a:pt x="725" y="0"/>
                  <a:pt x="0" y="660"/>
                  <a:pt x="0" y="1475"/>
                </a:cubicBezTo>
                <a:lnTo>
                  <a:pt x="0" y="20125"/>
                </a:lnTo>
                <a:cubicBezTo>
                  <a:pt x="0" y="20940"/>
                  <a:pt x="725" y="21600"/>
                  <a:pt x="1619" y="21600"/>
                </a:cubicBezTo>
                <a:lnTo>
                  <a:pt x="19983" y="21600"/>
                </a:lnTo>
                <a:cubicBezTo>
                  <a:pt x="20877" y="21600"/>
                  <a:pt x="21600" y="20940"/>
                  <a:pt x="21600" y="20125"/>
                </a:cubicBezTo>
                <a:lnTo>
                  <a:pt x="21600" y="1475"/>
                </a:lnTo>
                <a:cubicBezTo>
                  <a:pt x="21600" y="660"/>
                  <a:pt x="20877" y="0"/>
                  <a:pt x="19983" y="0"/>
                </a:cubicBezTo>
                <a:lnTo>
                  <a:pt x="1619" y="0"/>
                </a:lnTo>
                <a:close/>
              </a:path>
            </a:pathLst>
          </a:custGeom>
          <a:noFill/>
          <a:ln>
            <a:noFill/>
          </a:ln>
          <a:effectLst>
            <a:outerShdw blurRad="25400" rotWithShape="0">
              <a:srgbClr val="000000"/>
            </a:outerShdw>
          </a:effectLst>
        </p:spPr>
      </p:pic>
      <p:pic>
        <p:nvPicPr>
          <p:cNvPr id="178" name="Google Shape;178;p21" descr="스크린샷 2021-01-07 오전 7.57.51.png"/>
          <p:cNvPicPr preferRelativeResize="0"/>
          <p:nvPr/>
        </p:nvPicPr>
        <p:blipFill rotWithShape="1">
          <a:blip r:embed="rId5">
            <a:alphaModFix/>
          </a:blip>
          <a:srcRect l="590" t="1295" r="4937" b="739"/>
          <a:stretch/>
        </p:blipFill>
        <p:spPr>
          <a:xfrm>
            <a:off x="388533" y="2122595"/>
            <a:ext cx="5426076" cy="450135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78" y="0"/>
                </a:moveTo>
                <a:cubicBezTo>
                  <a:pt x="751" y="0"/>
                  <a:pt x="0" y="905"/>
                  <a:pt x="0" y="2023"/>
                </a:cubicBezTo>
                <a:lnTo>
                  <a:pt x="0" y="19576"/>
                </a:lnTo>
                <a:cubicBezTo>
                  <a:pt x="0" y="20693"/>
                  <a:pt x="751" y="21600"/>
                  <a:pt x="1678" y="21600"/>
                </a:cubicBezTo>
                <a:lnTo>
                  <a:pt x="19922" y="21600"/>
                </a:lnTo>
                <a:cubicBezTo>
                  <a:pt x="20849" y="21600"/>
                  <a:pt x="21600" y="20693"/>
                  <a:pt x="21600" y="19576"/>
                </a:cubicBezTo>
                <a:lnTo>
                  <a:pt x="21600" y="2023"/>
                </a:lnTo>
                <a:cubicBezTo>
                  <a:pt x="21600" y="905"/>
                  <a:pt x="20849" y="0"/>
                  <a:pt x="19922" y="0"/>
                </a:cubicBezTo>
                <a:lnTo>
                  <a:pt x="1678" y="0"/>
                </a:lnTo>
                <a:close/>
              </a:path>
            </a:pathLst>
          </a:custGeom>
          <a:noFill/>
          <a:ln>
            <a:noFill/>
          </a:ln>
          <a:effectLst>
            <a:outerShdw blurRad="88900" dist="27794" dir="406539" rotWithShape="0">
              <a:srgbClr val="000000"/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2" descr="LetterDescription automatically generated"/>
          <p:cNvPicPr preferRelativeResize="0"/>
          <p:nvPr/>
        </p:nvPicPr>
        <p:blipFill rotWithShape="1">
          <a:blip r:embed="rId3">
            <a:alphaModFix/>
          </a:blip>
          <a:srcRect b="1022"/>
          <a:stretch/>
        </p:blipFill>
        <p:spPr>
          <a:xfrm>
            <a:off x="1343751" y="2102048"/>
            <a:ext cx="1408716" cy="4719988"/>
          </a:xfrm>
          <a:prstGeom prst="rect">
            <a:avLst/>
          </a:prstGeom>
          <a:noFill/>
          <a:ln>
            <a:noFill/>
          </a:ln>
          <a:effectLst>
            <a:outerShdw blurRad="88900" dist="60964" dir="5400000" rotWithShape="0">
              <a:srgbClr val="000000"/>
            </a:outerShdw>
          </a:effectLst>
        </p:spPr>
      </p:pic>
      <p:pic>
        <p:nvPicPr>
          <p:cNvPr id="184" name="Google Shape;184;p22" descr="A picture containing mammal, priest, bear, sitting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67854" y="2102043"/>
            <a:ext cx="6060803" cy="4720045"/>
          </a:xfrm>
          <a:prstGeom prst="rect">
            <a:avLst/>
          </a:prstGeom>
          <a:noFill/>
          <a:ln>
            <a:noFill/>
          </a:ln>
          <a:effectLst>
            <a:outerShdw blurRad="139700" dist="67174" dir="5400000" rotWithShape="0">
              <a:srgbClr val="000000"/>
            </a:outerShdw>
          </a:effectLst>
        </p:spPr>
      </p:pic>
      <p:sp>
        <p:nvSpPr>
          <p:cNvPr id="185" name="Google Shape;185;p22"/>
          <p:cNvSpPr txBox="1"/>
          <p:nvPr/>
        </p:nvSpPr>
        <p:spPr>
          <a:xfrm>
            <a:off x="-36604" y="502448"/>
            <a:ext cx="12265208" cy="86360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의생활</a:t>
            </a:r>
            <a:endParaRPr/>
          </a:p>
        </p:txBody>
      </p:sp>
      <p:pic>
        <p:nvPicPr>
          <p:cNvPr id="186" name="Google Shape;186;p22" descr="A person wearing a costumeDescription automatically generated"/>
          <p:cNvPicPr preferRelativeResize="0"/>
          <p:nvPr/>
        </p:nvPicPr>
        <p:blipFill rotWithShape="1">
          <a:blip r:embed="rId6">
            <a:alphaModFix/>
          </a:blip>
          <a:srcRect t="1629"/>
          <a:stretch/>
        </p:blipFill>
        <p:spPr>
          <a:xfrm>
            <a:off x="9036043" y="2107599"/>
            <a:ext cx="1908744" cy="4709015"/>
          </a:xfrm>
          <a:prstGeom prst="rect">
            <a:avLst/>
          </a:prstGeom>
          <a:noFill/>
          <a:ln>
            <a:noFill/>
          </a:ln>
          <a:effectLst>
            <a:outerShdw blurRad="63500" dist="71622" dir="5400000" rotWithShape="0">
              <a:srgbClr val="000000"/>
            </a:outerShdw>
          </a:effectLst>
        </p:spPr>
      </p:pic>
      <p:sp>
        <p:nvSpPr>
          <p:cNvPr id="187" name="Google Shape;187;p22"/>
          <p:cNvSpPr txBox="1"/>
          <p:nvPr/>
        </p:nvSpPr>
        <p:spPr>
          <a:xfrm>
            <a:off x="4109902" y="1554499"/>
            <a:ext cx="4103837" cy="42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남자 모양 흙인형(서포항 유적)</a:t>
            </a:r>
            <a:endParaRPr/>
          </a:p>
        </p:txBody>
      </p:sp>
      <p:sp>
        <p:nvSpPr>
          <p:cNvPr id="188" name="Google Shape;188;p22"/>
          <p:cNvSpPr txBox="1"/>
          <p:nvPr/>
        </p:nvSpPr>
        <p:spPr>
          <a:xfrm>
            <a:off x="8530424" y="1567199"/>
            <a:ext cx="3805586" cy="42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계승한 부여의 복식</a:t>
            </a:r>
            <a:endParaRPr/>
          </a:p>
        </p:txBody>
      </p:sp>
      <p:sp>
        <p:nvSpPr>
          <p:cNvPr id="189" name="Google Shape;189;p22"/>
          <p:cNvSpPr txBox="1"/>
          <p:nvPr/>
        </p:nvSpPr>
        <p:spPr>
          <a:xfrm>
            <a:off x="909346" y="1554499"/>
            <a:ext cx="2883871" cy="424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Helvetica Neue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바늘통(서포항 유적)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/>
        </p:nvSpPr>
        <p:spPr>
          <a:xfrm>
            <a:off x="-22894" y="633451"/>
            <a:ext cx="6860845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정치</a:t>
            </a:r>
            <a:endParaRPr/>
          </a:p>
        </p:txBody>
      </p:sp>
      <p:sp>
        <p:nvSpPr>
          <p:cNvPr id="195" name="Google Shape;195;p23"/>
          <p:cNvSpPr txBox="1"/>
          <p:nvPr/>
        </p:nvSpPr>
        <p:spPr>
          <a:xfrm>
            <a:off x="1483300" y="1848875"/>
            <a:ext cx="4008600" cy="3691500"/>
          </a:xfrm>
          <a:prstGeom prst="rect">
            <a:avLst/>
          </a:prstGeom>
          <a:noFill/>
          <a:ln>
            <a:noFill/>
          </a:ln>
          <a:effectLst>
            <a:outerShdw blurRad="190500" rotWithShape="0">
              <a:srgbClr val="000000">
                <a:alpha val="62745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500"/>
              <a:buFont typeface="Helvetica Neue"/>
              <a:buNone/>
            </a:pPr>
            <a:r>
              <a:rPr lang="en-US" sz="65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8조법  </a:t>
            </a:r>
            <a:endParaRPr/>
          </a:p>
          <a:p>
            <a:pPr marL="0" marR="0" lvl="1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6500"/>
              <a:buFont typeface="Helvetica Neue"/>
              <a:buNone/>
            </a:pPr>
            <a:r>
              <a:rPr lang="en-US" sz="65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      </a:t>
            </a:r>
            <a:endParaRPr/>
          </a:p>
          <a:p>
            <a:pPr marL="0" marR="0" lvl="1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6500"/>
              <a:buFont typeface="Helvetica Neue"/>
              <a:buNone/>
            </a:pPr>
            <a:r>
              <a:rPr lang="en-US" sz="65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  </a:t>
            </a:r>
            <a:endParaRPr/>
          </a:p>
        </p:txBody>
      </p:sp>
      <p:pic>
        <p:nvPicPr>
          <p:cNvPr id="196" name="Google Shape;196;p23" descr="CzsN3XCC0lWUbds9GPJguf-7_2k7OBlBvrQEI2CjRjx4FzZS_zTVJuh-AWJ6HlePbTATeTygH1xVTaaFPLm5tId3b-Z4OpDAR5OoXV4y1N-Mx6ZtjyB1NZj3vBBGUa-MYnyRTqs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19890" y="3853808"/>
            <a:ext cx="1874594" cy="2515444"/>
          </a:xfrm>
          <a:prstGeom prst="rect">
            <a:avLst/>
          </a:prstGeom>
          <a:noFill/>
          <a:ln>
            <a:noFill/>
          </a:ln>
          <a:effectLst>
            <a:outerShdw blurRad="190500" rotWithShape="0">
              <a:srgbClr val="000000">
                <a:alpha val="62745"/>
              </a:srgbClr>
            </a:outerShdw>
          </a:effectLst>
        </p:spPr>
      </p:pic>
      <p:sp>
        <p:nvSpPr>
          <p:cNvPr id="197" name="Google Shape;197;p23"/>
          <p:cNvSpPr txBox="1"/>
          <p:nvPr/>
        </p:nvSpPr>
        <p:spPr>
          <a:xfrm>
            <a:off x="1619900" y="2877650"/>
            <a:ext cx="3201600" cy="6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Helvetica Neue"/>
              <a:buNone/>
            </a:pPr>
            <a:r>
              <a:rPr lang="en-US" sz="37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&lt; 한서 &gt;</a:t>
            </a:r>
            <a:endParaRPr/>
          </a:p>
        </p:txBody>
      </p:sp>
      <p:pic>
        <p:nvPicPr>
          <p:cNvPr id="198" name="Google Shape;198;p23" descr="고조선 8조법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80298" y="-101700"/>
            <a:ext cx="7227985" cy="706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24" descr="8조법 1.png"/>
          <p:cNvPicPr preferRelativeResize="0"/>
          <p:nvPr/>
        </p:nvPicPr>
        <p:blipFill rotWithShape="1">
          <a:blip r:embed="rId3">
            <a:alphaModFix/>
          </a:blip>
          <a:srcRect l="600" t="2104" r="2611" b="2101"/>
          <a:stretch/>
        </p:blipFill>
        <p:spPr>
          <a:xfrm>
            <a:off x="428461" y="144262"/>
            <a:ext cx="4886326" cy="656947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82" y="0"/>
                </a:moveTo>
                <a:cubicBezTo>
                  <a:pt x="887" y="0"/>
                  <a:pt x="0" y="660"/>
                  <a:pt x="0" y="1475"/>
                </a:cubicBezTo>
                <a:lnTo>
                  <a:pt x="0" y="20124"/>
                </a:lnTo>
                <a:cubicBezTo>
                  <a:pt x="0" y="20939"/>
                  <a:pt x="887" y="21600"/>
                  <a:pt x="1982" y="21600"/>
                </a:cubicBezTo>
                <a:lnTo>
                  <a:pt x="19618" y="21600"/>
                </a:lnTo>
                <a:cubicBezTo>
                  <a:pt x="20713" y="21600"/>
                  <a:pt x="21600" y="20939"/>
                  <a:pt x="21600" y="20124"/>
                </a:cubicBezTo>
                <a:lnTo>
                  <a:pt x="21600" y="1475"/>
                </a:lnTo>
                <a:cubicBezTo>
                  <a:pt x="21600" y="660"/>
                  <a:pt x="20713" y="0"/>
                  <a:pt x="19618" y="0"/>
                </a:cubicBezTo>
                <a:lnTo>
                  <a:pt x="1982" y="0"/>
                </a:lnTo>
                <a:close/>
              </a:path>
            </a:pathLst>
          </a:custGeom>
          <a:noFill/>
          <a:ln>
            <a:noFill/>
          </a:ln>
          <a:effectLst>
            <a:outerShdw blurRad="165100" dist="41650" dir="406539" rotWithShape="0">
              <a:srgbClr val="000000"/>
            </a:outerShdw>
          </a:effectLst>
        </p:spPr>
      </p:pic>
      <p:sp>
        <p:nvSpPr>
          <p:cNvPr id="204" name="Google Shape;204;p24"/>
          <p:cNvSpPr/>
          <p:nvPr/>
        </p:nvSpPr>
        <p:spPr>
          <a:xfrm>
            <a:off x="6289638" y="4335467"/>
            <a:ext cx="4886326" cy="2037431"/>
          </a:xfrm>
          <a:prstGeom prst="roundRect">
            <a:avLst>
              <a:gd name="adj" fmla="val 16420"/>
            </a:avLst>
          </a:prstGeom>
          <a:solidFill>
            <a:srgbClr val="FFFFFF"/>
          </a:solidFill>
          <a:ln>
            <a:noFill/>
          </a:ln>
          <a:effectLst>
            <a:outerShdw blurRad="88900" dist="55233" dir="406539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5" name="Google Shape;205;p24"/>
          <p:cNvSpPr txBox="1"/>
          <p:nvPr/>
        </p:nvSpPr>
        <p:spPr>
          <a:xfrm>
            <a:off x="6169225" y="4591775"/>
            <a:ext cx="5216665" cy="151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생명 존중</a:t>
            </a:r>
            <a:endParaRPr sz="35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법으로 다스림</a:t>
            </a:r>
            <a:endParaRPr/>
          </a:p>
        </p:txBody>
      </p:sp>
      <p:pic>
        <p:nvPicPr>
          <p:cNvPr id="206" name="Google Shape;206;p24" descr="고조선 8조법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31730" y="249496"/>
            <a:ext cx="5665701" cy="4026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"/>
          <p:cNvSpPr txBox="1"/>
          <p:nvPr/>
        </p:nvSpPr>
        <p:spPr>
          <a:xfrm>
            <a:off x="-65141" y="637621"/>
            <a:ext cx="12322281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    세계속의 고조선</a:t>
            </a:r>
            <a:endParaRPr/>
          </a:p>
        </p:txBody>
      </p:sp>
      <p:pic>
        <p:nvPicPr>
          <p:cNvPr id="50" name="Google Shape;50;p7" descr="고조선 연대표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928029"/>
            <a:ext cx="12192000" cy="4551937"/>
          </a:xfrm>
          <a:prstGeom prst="rect">
            <a:avLst/>
          </a:prstGeom>
          <a:noFill/>
          <a:ln>
            <a:noFill/>
          </a:ln>
          <a:effectLst>
            <a:outerShdw blurRad="101600" dist="54361" dir="5400000" rotWithShape="0">
              <a:srgbClr val="000000"/>
            </a:outerShdw>
          </a:effectLst>
        </p:spPr>
      </p:pic>
      <p:sp>
        <p:nvSpPr>
          <p:cNvPr id="51" name="Google Shape;51;p7"/>
          <p:cNvSpPr txBox="1"/>
          <p:nvPr/>
        </p:nvSpPr>
        <p:spPr>
          <a:xfrm>
            <a:off x="8369895" y="914272"/>
            <a:ext cx="4070430" cy="6559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Helvetica Neue"/>
              <a:buNone/>
            </a:pPr>
            <a:r>
              <a:rPr lang="en-US" sz="3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기원전 2333년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25" descr="8조법 2.상해.png"/>
          <p:cNvPicPr preferRelativeResize="0"/>
          <p:nvPr/>
        </p:nvPicPr>
        <p:blipFill rotWithShape="1">
          <a:blip r:embed="rId3">
            <a:alphaModFix/>
          </a:blip>
          <a:srcRect l="5843" t="2104" r="9864" b="2101"/>
          <a:stretch/>
        </p:blipFill>
        <p:spPr>
          <a:xfrm>
            <a:off x="7031634" y="144352"/>
            <a:ext cx="4886326" cy="656947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982" y="0"/>
                </a:moveTo>
                <a:cubicBezTo>
                  <a:pt x="887" y="0"/>
                  <a:pt x="0" y="660"/>
                  <a:pt x="0" y="1475"/>
                </a:cubicBezTo>
                <a:lnTo>
                  <a:pt x="0" y="20124"/>
                </a:lnTo>
                <a:cubicBezTo>
                  <a:pt x="0" y="20939"/>
                  <a:pt x="887" y="21600"/>
                  <a:pt x="1982" y="21600"/>
                </a:cubicBezTo>
                <a:lnTo>
                  <a:pt x="19618" y="21600"/>
                </a:lnTo>
                <a:cubicBezTo>
                  <a:pt x="20713" y="21600"/>
                  <a:pt x="21600" y="20939"/>
                  <a:pt x="21600" y="20124"/>
                </a:cubicBezTo>
                <a:lnTo>
                  <a:pt x="21600" y="1475"/>
                </a:lnTo>
                <a:cubicBezTo>
                  <a:pt x="21600" y="660"/>
                  <a:pt x="20713" y="0"/>
                  <a:pt x="19618" y="0"/>
                </a:cubicBezTo>
                <a:lnTo>
                  <a:pt x="1982" y="0"/>
                </a:lnTo>
                <a:close/>
              </a:path>
            </a:pathLst>
          </a:custGeom>
          <a:noFill/>
          <a:ln>
            <a:noFill/>
          </a:ln>
          <a:effectLst>
            <a:outerShdw blurRad="647700" dist="50974" dir="406539" rotWithShape="0">
              <a:srgbClr val="000000"/>
            </a:outerShdw>
          </a:effectLst>
        </p:spPr>
      </p:pic>
      <p:sp>
        <p:nvSpPr>
          <p:cNvPr id="212" name="Google Shape;212;p25"/>
          <p:cNvSpPr/>
          <p:nvPr/>
        </p:nvSpPr>
        <p:spPr>
          <a:xfrm>
            <a:off x="713757" y="4128739"/>
            <a:ext cx="5615699" cy="2319247"/>
          </a:xfrm>
          <a:prstGeom prst="roundRect">
            <a:avLst>
              <a:gd name="adj" fmla="val 14424"/>
            </a:avLst>
          </a:prstGeom>
          <a:solidFill>
            <a:srgbClr val="FFFFFF"/>
          </a:solidFill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3" name="Google Shape;213;p25"/>
          <p:cNvSpPr txBox="1"/>
          <p:nvPr/>
        </p:nvSpPr>
        <p:spPr>
          <a:xfrm>
            <a:off x="796947" y="4175843"/>
            <a:ext cx="5539277" cy="222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사유 재산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농경 사회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노</a:t>
            </a:r>
            <a:r>
              <a:rPr lang="ko-KR" alt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동</a:t>
            </a: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력 중시</a:t>
            </a:r>
            <a:endParaRPr dirty="0"/>
          </a:p>
        </p:txBody>
      </p:sp>
      <p:pic>
        <p:nvPicPr>
          <p:cNvPr id="214" name="Google Shape;214;p25" descr="고조선 8조법 -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4980" y="-61268"/>
            <a:ext cx="6341689" cy="45063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6"/>
          <p:cNvSpPr/>
          <p:nvPr/>
        </p:nvSpPr>
        <p:spPr>
          <a:xfrm>
            <a:off x="5831346" y="4291505"/>
            <a:ext cx="5750507" cy="2300828"/>
          </a:xfrm>
          <a:prstGeom prst="roundRect">
            <a:avLst>
              <a:gd name="adj" fmla="val 14539"/>
            </a:avLst>
          </a:prstGeom>
          <a:solidFill>
            <a:srgbClr val="FFFFFF"/>
          </a:solidFill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20" name="Google Shape;220;p26" descr="8조법 노비.png"/>
          <p:cNvPicPr preferRelativeResize="0"/>
          <p:nvPr/>
        </p:nvPicPr>
        <p:blipFill rotWithShape="1">
          <a:blip r:embed="rId3">
            <a:alphaModFix/>
          </a:blip>
          <a:srcRect l="16605" t="330" r="8038" b="330"/>
          <a:stretch/>
        </p:blipFill>
        <p:spPr>
          <a:xfrm>
            <a:off x="300459" y="144262"/>
            <a:ext cx="4886326" cy="656947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51" y="0"/>
                </a:moveTo>
                <a:cubicBezTo>
                  <a:pt x="739" y="0"/>
                  <a:pt x="0" y="550"/>
                  <a:pt x="0" y="1228"/>
                </a:cubicBezTo>
                <a:lnTo>
                  <a:pt x="0" y="20372"/>
                </a:lnTo>
                <a:cubicBezTo>
                  <a:pt x="0" y="21050"/>
                  <a:pt x="739" y="21600"/>
                  <a:pt x="1651" y="21600"/>
                </a:cubicBezTo>
                <a:lnTo>
                  <a:pt x="19949" y="21600"/>
                </a:lnTo>
                <a:cubicBezTo>
                  <a:pt x="20861" y="21600"/>
                  <a:pt x="21600" y="21050"/>
                  <a:pt x="21600" y="20372"/>
                </a:cubicBezTo>
                <a:lnTo>
                  <a:pt x="21600" y="1228"/>
                </a:lnTo>
                <a:cubicBezTo>
                  <a:pt x="21600" y="550"/>
                  <a:pt x="20861" y="0"/>
                  <a:pt x="19949" y="0"/>
                </a:cubicBezTo>
                <a:lnTo>
                  <a:pt x="1651" y="0"/>
                </a:lnTo>
                <a:close/>
              </a:path>
            </a:pathLst>
          </a:custGeom>
          <a:noFill/>
          <a:ln>
            <a:noFill/>
          </a:ln>
          <a:effectLst>
            <a:outerShdw blurRad="139700" dist="50974" dir="406539" rotWithShape="0">
              <a:srgbClr val="000000"/>
            </a:outerShdw>
          </a:effectLst>
        </p:spPr>
      </p:pic>
      <p:sp>
        <p:nvSpPr>
          <p:cNvPr id="221" name="Google Shape;221;p26"/>
          <p:cNvSpPr txBox="1"/>
          <p:nvPr/>
        </p:nvSpPr>
        <p:spPr>
          <a:xfrm>
            <a:off x="5912520" y="4354800"/>
            <a:ext cx="5588159" cy="222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신분 제도</a:t>
            </a:r>
            <a:endParaRPr sz="3500" b="1" i="0" u="none" strike="noStrike" cap="none" dirty="0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계급 사회</a:t>
            </a:r>
            <a:endParaRPr sz="3500" b="1" i="0" u="none" strike="noStrike" cap="none" dirty="0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3B39"/>
              </a:buClr>
              <a:buSzPts val="4000"/>
              <a:buFont typeface="Arial Black"/>
              <a:buNone/>
            </a:pPr>
            <a:r>
              <a:rPr lang="en-US" sz="4000" b="0" i="0" u="none" strike="noStrike" cap="none" dirty="0">
                <a:solidFill>
                  <a:srgbClr val="3E3B39"/>
                </a:solidFill>
                <a:latin typeface="Arial Black"/>
                <a:ea typeface="Arial Black"/>
                <a:cs typeface="Arial Black"/>
                <a:sym typeface="Arial Black"/>
              </a:rPr>
              <a:t>화폐 사용</a:t>
            </a:r>
            <a:endParaRPr dirty="0"/>
          </a:p>
        </p:txBody>
      </p:sp>
      <p:pic>
        <p:nvPicPr>
          <p:cNvPr id="222" name="Google Shape;222;p26" descr="고조선 8조법 -3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7962" y="-72281"/>
            <a:ext cx="6385068" cy="45371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7"/>
          <p:cNvSpPr txBox="1"/>
          <p:nvPr/>
        </p:nvSpPr>
        <p:spPr>
          <a:xfrm>
            <a:off x="5716857" y="3249932"/>
            <a:ext cx="834263" cy="53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endParaRPr sz="2900" b="1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9" name="Google Shape;229;p27"/>
          <p:cNvSpPr txBox="1"/>
          <p:nvPr/>
        </p:nvSpPr>
        <p:spPr>
          <a:xfrm>
            <a:off x="694000" y="6450325"/>
            <a:ext cx="10050900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https://www.youtube.com/watch?v=UUwMMgX2hOw&amp;feature=emb_title</a:t>
            </a:r>
            <a:endParaRPr/>
          </a:p>
        </p:txBody>
      </p:sp>
      <p:sp>
        <p:nvSpPr>
          <p:cNvPr id="230" name="Google Shape;230;p27"/>
          <p:cNvSpPr/>
          <p:nvPr/>
        </p:nvSpPr>
        <p:spPr>
          <a:xfrm>
            <a:off x="139700" y="6463031"/>
            <a:ext cx="492969" cy="304882"/>
          </a:xfrm>
          <a:prstGeom prst="rightArrow">
            <a:avLst>
              <a:gd name="adj1" fmla="val 32000"/>
              <a:gd name="adj2" fmla="val 103483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Online Media 1" title="[5학년ㅣ사회] 고조선의 법과 문화유산 알아보기ㅣ 5학년 2학기/1. 옛사람들의 삶과 문화/1-1. 나라의 등장과 발전">
            <a:hlinkClick r:id="" action="ppaction://media"/>
            <a:extLst>
              <a:ext uri="{FF2B5EF4-FFF2-40B4-BE49-F238E27FC236}">
                <a16:creationId xmlns:a16="http://schemas.microsoft.com/office/drawing/2014/main" id="{2CDB64D7-ADB3-4ED7-86CC-9CDCD59DE61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6184" y="-206"/>
            <a:ext cx="11416869" cy="64505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8"/>
          <p:cNvSpPr txBox="1"/>
          <p:nvPr/>
        </p:nvSpPr>
        <p:spPr>
          <a:xfrm>
            <a:off x="591157" y="2483415"/>
            <a:ext cx="4227305" cy="773949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000000">
                <a:alpha val="3333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무역 경로</a:t>
            </a:r>
            <a:endParaRPr/>
          </a:p>
        </p:txBody>
      </p:sp>
      <p:sp>
        <p:nvSpPr>
          <p:cNvPr id="236" name="Google Shape;236;p28"/>
          <p:cNvSpPr txBox="1"/>
          <p:nvPr/>
        </p:nvSpPr>
        <p:spPr>
          <a:xfrm>
            <a:off x="-26255" y="744087"/>
            <a:ext cx="5138940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경제</a:t>
            </a:r>
            <a:endParaRPr/>
          </a:p>
        </p:txBody>
      </p:sp>
      <p:pic>
        <p:nvPicPr>
          <p:cNvPr id="237" name="Google Shape;237;p28" descr="스크린샷 2021-01-07 오전 7.21.07.png"/>
          <p:cNvPicPr preferRelativeResize="0"/>
          <p:nvPr/>
        </p:nvPicPr>
        <p:blipFill rotWithShape="1">
          <a:blip r:embed="rId4">
            <a:alphaModFix/>
          </a:blip>
          <a:srcRect l="433" t="422" r="11299" b="672"/>
          <a:stretch/>
        </p:blipFill>
        <p:spPr>
          <a:xfrm>
            <a:off x="4493145" y="264118"/>
            <a:ext cx="7429501" cy="629920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618" y="0"/>
                </a:moveTo>
                <a:cubicBezTo>
                  <a:pt x="724" y="0"/>
                  <a:pt x="0" y="854"/>
                  <a:pt x="0" y="1909"/>
                </a:cubicBezTo>
                <a:lnTo>
                  <a:pt x="0" y="19689"/>
                </a:lnTo>
                <a:cubicBezTo>
                  <a:pt x="0" y="20743"/>
                  <a:pt x="724" y="21600"/>
                  <a:pt x="1618" y="21600"/>
                </a:cubicBezTo>
                <a:lnTo>
                  <a:pt x="19982" y="21600"/>
                </a:lnTo>
                <a:cubicBezTo>
                  <a:pt x="20876" y="21600"/>
                  <a:pt x="21600" y="20743"/>
                  <a:pt x="21600" y="19689"/>
                </a:cubicBezTo>
                <a:lnTo>
                  <a:pt x="21600" y="1909"/>
                </a:lnTo>
                <a:cubicBezTo>
                  <a:pt x="21600" y="854"/>
                  <a:pt x="20876" y="0"/>
                  <a:pt x="19982" y="0"/>
                </a:cubicBezTo>
                <a:lnTo>
                  <a:pt x="1618" y="0"/>
                </a:lnTo>
                <a:close/>
              </a:path>
            </a:pathLst>
          </a:custGeom>
          <a:noFill/>
          <a:ln>
            <a:noFill/>
          </a:ln>
          <a:effectLst>
            <a:outerShdw blurRad="152400" dist="50974" dir="406539" rotWithShape="0">
              <a:srgbClr val="000000"/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29" descr="고조선 중개무역.png"/>
          <p:cNvPicPr preferRelativeResize="0"/>
          <p:nvPr/>
        </p:nvPicPr>
        <p:blipFill rotWithShape="1">
          <a:blip r:embed="rId3">
            <a:alphaModFix/>
          </a:blip>
          <a:srcRect t="786" b="6023"/>
          <a:stretch/>
        </p:blipFill>
        <p:spPr>
          <a:xfrm>
            <a:off x="430395" y="1782636"/>
            <a:ext cx="7014766" cy="477599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1552" y="0"/>
                </a:moveTo>
                <a:cubicBezTo>
                  <a:pt x="735" y="0"/>
                  <a:pt x="72" y="923"/>
                  <a:pt x="0" y="2095"/>
                </a:cubicBezTo>
                <a:lnTo>
                  <a:pt x="0" y="19505"/>
                </a:lnTo>
                <a:cubicBezTo>
                  <a:pt x="72" y="20677"/>
                  <a:pt x="735" y="21600"/>
                  <a:pt x="1552" y="21600"/>
                </a:cubicBezTo>
                <a:lnTo>
                  <a:pt x="20049" y="21600"/>
                </a:lnTo>
                <a:cubicBezTo>
                  <a:pt x="20862" y="21600"/>
                  <a:pt x="21523" y="20687"/>
                  <a:pt x="21600" y="19523"/>
                </a:cubicBezTo>
                <a:lnTo>
                  <a:pt x="21600" y="2077"/>
                </a:lnTo>
                <a:cubicBezTo>
                  <a:pt x="21523" y="913"/>
                  <a:pt x="20862" y="0"/>
                  <a:pt x="20049" y="0"/>
                </a:cubicBezTo>
                <a:lnTo>
                  <a:pt x="1552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243" name="Google Shape;243;p29"/>
          <p:cNvSpPr txBox="1"/>
          <p:nvPr/>
        </p:nvSpPr>
        <p:spPr>
          <a:xfrm>
            <a:off x="7585275" y="5469900"/>
            <a:ext cx="20085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구리</a:t>
            </a:r>
            <a:endParaRPr/>
          </a:p>
        </p:txBody>
      </p:sp>
      <p:sp>
        <p:nvSpPr>
          <p:cNvPr id="244" name="Google Shape;244;p29"/>
          <p:cNvSpPr/>
          <p:nvPr/>
        </p:nvSpPr>
        <p:spPr>
          <a:xfrm>
            <a:off x="5627603" y="559637"/>
            <a:ext cx="2448980" cy="2261149"/>
          </a:xfrm>
          <a:prstGeom prst="wedgeEllipseCallout">
            <a:avLst>
              <a:gd name="adj1" fmla="val -58922"/>
              <a:gd name="adj2" fmla="val 16264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5" name="Google Shape;245;p29"/>
          <p:cNvSpPr txBox="1"/>
          <p:nvPr/>
        </p:nvSpPr>
        <p:spPr>
          <a:xfrm>
            <a:off x="5598429" y="1111017"/>
            <a:ext cx="2460295" cy="1252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우리 고조선을</a:t>
            </a:r>
            <a:endParaRPr sz="33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통해 편리하게 </a:t>
            </a:r>
            <a:endParaRPr sz="33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무역 하세요 </a:t>
            </a:r>
            <a:endParaRPr/>
          </a:p>
        </p:txBody>
      </p:sp>
      <p:sp>
        <p:nvSpPr>
          <p:cNvPr id="246" name="Google Shape;246;p29"/>
          <p:cNvSpPr txBox="1"/>
          <p:nvPr/>
        </p:nvSpPr>
        <p:spPr>
          <a:xfrm>
            <a:off x="585268" y="354884"/>
            <a:ext cx="4711376" cy="7637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중개 무역</a:t>
            </a:r>
            <a:endParaRPr/>
          </a:p>
        </p:txBody>
      </p:sp>
      <p:sp>
        <p:nvSpPr>
          <p:cNvPr id="247" name="Google Shape;247;p29"/>
          <p:cNvSpPr txBox="1"/>
          <p:nvPr/>
        </p:nvSpPr>
        <p:spPr>
          <a:xfrm>
            <a:off x="2651555" y="3103696"/>
            <a:ext cx="1635770" cy="408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</a:t>
            </a:r>
            <a:endParaRPr/>
          </a:p>
        </p:txBody>
      </p:sp>
      <p:pic>
        <p:nvPicPr>
          <p:cNvPr id="248" name="Google Shape;248;p29" descr="Screen Shot 2021-01-20 at 11.01.30 AM.png"/>
          <p:cNvPicPr preferRelativeResize="0"/>
          <p:nvPr/>
        </p:nvPicPr>
        <p:blipFill rotWithShape="1">
          <a:blip r:embed="rId4">
            <a:alphaModFix/>
          </a:blip>
          <a:srcRect l="21876" t="1377" r="9511" b="1367"/>
          <a:stretch/>
        </p:blipFill>
        <p:spPr>
          <a:xfrm>
            <a:off x="9593677" y="194497"/>
            <a:ext cx="2315370" cy="154384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121" y="0"/>
                </a:moveTo>
                <a:cubicBezTo>
                  <a:pt x="1398" y="0"/>
                  <a:pt x="0" y="2096"/>
                  <a:pt x="0" y="4681"/>
                </a:cubicBezTo>
                <a:lnTo>
                  <a:pt x="0" y="16919"/>
                </a:lnTo>
                <a:cubicBezTo>
                  <a:pt x="0" y="19504"/>
                  <a:pt x="1398" y="21600"/>
                  <a:pt x="3121" y="21600"/>
                </a:cubicBezTo>
                <a:lnTo>
                  <a:pt x="18479" y="21600"/>
                </a:lnTo>
                <a:cubicBezTo>
                  <a:pt x="20202" y="21600"/>
                  <a:pt x="21600" y="19504"/>
                  <a:pt x="21600" y="16919"/>
                </a:cubicBezTo>
                <a:lnTo>
                  <a:pt x="21600" y="4681"/>
                </a:lnTo>
                <a:cubicBezTo>
                  <a:pt x="21600" y="2096"/>
                  <a:pt x="20202" y="0"/>
                  <a:pt x="18479" y="0"/>
                </a:cubicBezTo>
                <a:lnTo>
                  <a:pt x="3121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pic>
        <p:nvPicPr>
          <p:cNvPr id="249" name="Google Shape;249;p29" descr="990496339_ce12ac4a_%B0%ED%C1%B6%BC%B1%BD%C3%B4%EB_%C8%B0%B0%FA+%C8%AD%BB%EC-1.jpg"/>
          <p:cNvPicPr preferRelativeResize="0"/>
          <p:nvPr/>
        </p:nvPicPr>
        <p:blipFill rotWithShape="1">
          <a:blip r:embed="rId5">
            <a:alphaModFix/>
          </a:blip>
          <a:srcRect l="317" t="12982" r="320" b="29979"/>
          <a:stretch/>
        </p:blipFill>
        <p:spPr>
          <a:xfrm>
            <a:off x="9593676" y="1812494"/>
            <a:ext cx="2315370" cy="15438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121" y="0"/>
                </a:moveTo>
                <a:cubicBezTo>
                  <a:pt x="1398" y="0"/>
                  <a:pt x="0" y="2096"/>
                  <a:pt x="0" y="4681"/>
                </a:cubicBezTo>
                <a:lnTo>
                  <a:pt x="0" y="16919"/>
                </a:lnTo>
                <a:cubicBezTo>
                  <a:pt x="0" y="19504"/>
                  <a:pt x="1398" y="21600"/>
                  <a:pt x="3121" y="21600"/>
                </a:cubicBezTo>
                <a:lnTo>
                  <a:pt x="18479" y="21600"/>
                </a:lnTo>
                <a:cubicBezTo>
                  <a:pt x="20202" y="21600"/>
                  <a:pt x="21600" y="19504"/>
                  <a:pt x="21600" y="16919"/>
                </a:cubicBezTo>
                <a:lnTo>
                  <a:pt x="21600" y="4681"/>
                </a:lnTo>
                <a:cubicBezTo>
                  <a:pt x="21600" y="2096"/>
                  <a:pt x="20202" y="0"/>
                  <a:pt x="18479" y="0"/>
                </a:cubicBezTo>
                <a:lnTo>
                  <a:pt x="3121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pic>
        <p:nvPicPr>
          <p:cNvPr id="250" name="Google Shape;250;p29" descr="images-1.jpg"/>
          <p:cNvPicPr preferRelativeResize="0"/>
          <p:nvPr/>
        </p:nvPicPr>
        <p:blipFill rotWithShape="1">
          <a:blip r:embed="rId6">
            <a:alphaModFix/>
          </a:blip>
          <a:srcRect l="7768" t="3175" r="7771" b="21640"/>
          <a:stretch/>
        </p:blipFill>
        <p:spPr>
          <a:xfrm>
            <a:off x="9593677" y="3428998"/>
            <a:ext cx="2315370" cy="154384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121" y="0"/>
                </a:moveTo>
                <a:cubicBezTo>
                  <a:pt x="1398" y="0"/>
                  <a:pt x="0" y="2096"/>
                  <a:pt x="0" y="4681"/>
                </a:cubicBezTo>
                <a:lnTo>
                  <a:pt x="0" y="16919"/>
                </a:lnTo>
                <a:cubicBezTo>
                  <a:pt x="0" y="19504"/>
                  <a:pt x="1398" y="21600"/>
                  <a:pt x="3121" y="21600"/>
                </a:cubicBezTo>
                <a:lnTo>
                  <a:pt x="18479" y="21600"/>
                </a:lnTo>
                <a:cubicBezTo>
                  <a:pt x="20202" y="21600"/>
                  <a:pt x="21600" y="19504"/>
                  <a:pt x="21600" y="16919"/>
                </a:cubicBezTo>
                <a:lnTo>
                  <a:pt x="21600" y="4681"/>
                </a:lnTo>
                <a:cubicBezTo>
                  <a:pt x="21600" y="2096"/>
                  <a:pt x="20202" y="0"/>
                  <a:pt x="18479" y="0"/>
                </a:cubicBezTo>
                <a:lnTo>
                  <a:pt x="3121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pic>
        <p:nvPicPr>
          <p:cNvPr id="251" name="Google Shape;251;p29" descr="236B14445782F24B29.jpg"/>
          <p:cNvPicPr preferRelativeResize="0"/>
          <p:nvPr/>
        </p:nvPicPr>
        <p:blipFill rotWithShape="1">
          <a:blip r:embed="rId7">
            <a:alphaModFix/>
          </a:blip>
          <a:srcRect l="5160" t="6999" r="5163" b="53136"/>
          <a:stretch/>
        </p:blipFill>
        <p:spPr>
          <a:xfrm>
            <a:off x="9593677" y="5046994"/>
            <a:ext cx="2315370" cy="154384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3121" y="0"/>
                </a:moveTo>
                <a:cubicBezTo>
                  <a:pt x="1398" y="0"/>
                  <a:pt x="0" y="2096"/>
                  <a:pt x="0" y="4681"/>
                </a:cubicBezTo>
                <a:lnTo>
                  <a:pt x="0" y="16919"/>
                </a:lnTo>
                <a:cubicBezTo>
                  <a:pt x="0" y="19504"/>
                  <a:pt x="1398" y="21600"/>
                  <a:pt x="3121" y="21600"/>
                </a:cubicBezTo>
                <a:lnTo>
                  <a:pt x="18479" y="21600"/>
                </a:lnTo>
                <a:cubicBezTo>
                  <a:pt x="20202" y="21600"/>
                  <a:pt x="21600" y="19504"/>
                  <a:pt x="21600" y="16919"/>
                </a:cubicBezTo>
                <a:lnTo>
                  <a:pt x="21600" y="4681"/>
                </a:lnTo>
                <a:cubicBezTo>
                  <a:pt x="21600" y="2096"/>
                  <a:pt x="20202" y="0"/>
                  <a:pt x="18479" y="0"/>
                </a:cubicBezTo>
                <a:lnTo>
                  <a:pt x="3121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252" name="Google Shape;252;p29"/>
          <p:cNvSpPr txBox="1"/>
          <p:nvPr/>
        </p:nvSpPr>
        <p:spPr>
          <a:xfrm>
            <a:off x="7445150" y="692100"/>
            <a:ext cx="2148600" cy="53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모피</a:t>
            </a:r>
            <a:endParaRPr/>
          </a:p>
        </p:txBody>
      </p:sp>
      <p:sp>
        <p:nvSpPr>
          <p:cNvPr id="253" name="Google Shape;253;p29"/>
          <p:cNvSpPr txBox="1"/>
          <p:nvPr/>
        </p:nvSpPr>
        <p:spPr>
          <a:xfrm>
            <a:off x="7445100" y="2297400"/>
            <a:ext cx="21486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화살</a:t>
            </a:r>
            <a:endParaRPr/>
          </a:p>
        </p:txBody>
      </p:sp>
      <p:sp>
        <p:nvSpPr>
          <p:cNvPr id="254" name="Google Shape;254;p29"/>
          <p:cNvSpPr txBox="1"/>
          <p:nvPr/>
        </p:nvSpPr>
        <p:spPr>
          <a:xfrm>
            <a:off x="7445150" y="3902700"/>
            <a:ext cx="2148600" cy="53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비단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0"/>
          <p:cNvSpPr txBox="1"/>
          <p:nvPr/>
        </p:nvSpPr>
        <p:spPr>
          <a:xfrm>
            <a:off x="435858" y="370889"/>
            <a:ext cx="4247497" cy="1526541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000000">
                <a:alpha val="3333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화폐사용</a:t>
            </a:r>
            <a:endParaRPr sz="5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명도전</a:t>
            </a:r>
            <a:endParaRPr/>
          </a:p>
        </p:txBody>
      </p:sp>
      <p:pic>
        <p:nvPicPr>
          <p:cNvPr id="260" name="Google Shape;260;p30" descr="Screen Shot 2021-01-20 at 10.29.25 A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1431" y="0"/>
            <a:ext cx="8163157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30" descr="20150206000004_0.jpg"/>
          <p:cNvPicPr preferRelativeResize="0"/>
          <p:nvPr/>
        </p:nvPicPr>
        <p:blipFill rotWithShape="1">
          <a:blip r:embed="rId4">
            <a:alphaModFix/>
          </a:blip>
          <a:srcRect l="2601" t="2794" r="81" b="2237"/>
          <a:stretch/>
        </p:blipFill>
        <p:spPr>
          <a:xfrm>
            <a:off x="392130" y="3090022"/>
            <a:ext cx="5590780" cy="353536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420" y="0"/>
                </a:moveTo>
                <a:cubicBezTo>
                  <a:pt x="1083" y="0"/>
                  <a:pt x="0" y="1713"/>
                  <a:pt x="0" y="3826"/>
                </a:cubicBezTo>
                <a:lnTo>
                  <a:pt x="0" y="17774"/>
                </a:lnTo>
                <a:cubicBezTo>
                  <a:pt x="0" y="19887"/>
                  <a:pt x="1083" y="21600"/>
                  <a:pt x="2420" y="21600"/>
                </a:cubicBezTo>
                <a:lnTo>
                  <a:pt x="19179" y="21600"/>
                </a:lnTo>
                <a:cubicBezTo>
                  <a:pt x="20515" y="21600"/>
                  <a:pt x="21600" y="19887"/>
                  <a:pt x="21600" y="17774"/>
                </a:cubicBezTo>
                <a:lnTo>
                  <a:pt x="21600" y="3826"/>
                </a:lnTo>
                <a:cubicBezTo>
                  <a:pt x="21600" y="1713"/>
                  <a:pt x="20515" y="0"/>
                  <a:pt x="19179" y="0"/>
                </a:cubicBezTo>
                <a:lnTo>
                  <a:pt x="2420" y="0"/>
                </a:lnTo>
                <a:close/>
              </a:path>
            </a:pathLst>
          </a:custGeom>
          <a:noFill/>
          <a:ln>
            <a:noFill/>
          </a:ln>
          <a:effectLst>
            <a:outerShdw blurRad="203200" dist="13081" dir="1110740" rotWithShape="0">
              <a:srgbClr val="000000"/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/>
          <p:nvPr/>
        </p:nvSpPr>
        <p:spPr>
          <a:xfrm>
            <a:off x="-18551" y="539141"/>
            <a:ext cx="5214988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종교</a:t>
            </a:r>
            <a:endParaRPr/>
          </a:p>
        </p:txBody>
      </p:sp>
      <p:sp>
        <p:nvSpPr>
          <p:cNvPr id="267" name="Google Shape;267;p31"/>
          <p:cNvSpPr txBox="1"/>
          <p:nvPr/>
        </p:nvSpPr>
        <p:spPr>
          <a:xfrm>
            <a:off x="611349" y="1859725"/>
            <a:ext cx="4850055" cy="76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하늘 신 숭배</a:t>
            </a:r>
            <a:endParaRPr/>
          </a:p>
        </p:txBody>
      </p:sp>
      <p:pic>
        <p:nvPicPr>
          <p:cNvPr id="268" name="Google Shape;268;p31" descr="Screen Shot 2021-01-20 at 12.55.20 PM.png"/>
          <p:cNvPicPr preferRelativeResize="0"/>
          <p:nvPr/>
        </p:nvPicPr>
        <p:blipFill rotWithShape="1">
          <a:blip r:embed="rId4">
            <a:alphaModFix/>
          </a:blip>
          <a:srcRect l="1864" r="2218" b="2249"/>
          <a:stretch/>
        </p:blipFill>
        <p:spPr>
          <a:xfrm>
            <a:off x="4900205" y="205856"/>
            <a:ext cx="7046517" cy="644604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972" y="0"/>
                </a:moveTo>
                <a:cubicBezTo>
                  <a:pt x="1331" y="0"/>
                  <a:pt x="0" y="1455"/>
                  <a:pt x="0" y="3249"/>
                </a:cubicBezTo>
                <a:lnTo>
                  <a:pt x="0" y="18351"/>
                </a:lnTo>
                <a:cubicBezTo>
                  <a:pt x="0" y="20145"/>
                  <a:pt x="1331" y="21600"/>
                  <a:pt x="2972" y="21600"/>
                </a:cubicBezTo>
                <a:lnTo>
                  <a:pt x="18628" y="21600"/>
                </a:lnTo>
                <a:cubicBezTo>
                  <a:pt x="20269" y="21600"/>
                  <a:pt x="21600" y="20145"/>
                  <a:pt x="21600" y="18351"/>
                </a:cubicBezTo>
                <a:lnTo>
                  <a:pt x="21600" y="3249"/>
                </a:lnTo>
                <a:cubicBezTo>
                  <a:pt x="21600" y="1455"/>
                  <a:pt x="20269" y="0"/>
                  <a:pt x="18628" y="0"/>
                </a:cubicBezTo>
                <a:lnTo>
                  <a:pt x="2972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269" name="Google Shape;269;p31"/>
          <p:cNvSpPr txBox="1"/>
          <p:nvPr/>
        </p:nvSpPr>
        <p:spPr>
          <a:xfrm>
            <a:off x="643483" y="3415677"/>
            <a:ext cx="5397988" cy="1202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봄과 가을에</a:t>
            </a:r>
            <a:endParaRPr sz="3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하늘에 제사를 지냄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oogle Shape;274;p32" descr="Screen Shot 2021-01-20 at 12.07.18 PM.png"/>
          <p:cNvPicPr preferRelativeResize="0"/>
          <p:nvPr/>
        </p:nvPicPr>
        <p:blipFill rotWithShape="1">
          <a:blip r:embed="rId3">
            <a:alphaModFix/>
          </a:blip>
          <a:srcRect l="120" t="297" r="120" b="313"/>
          <a:stretch/>
        </p:blipFill>
        <p:spPr>
          <a:xfrm>
            <a:off x="3752014" y="164105"/>
            <a:ext cx="8079186" cy="6529786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924" y="0"/>
                </a:moveTo>
                <a:cubicBezTo>
                  <a:pt x="414" y="0"/>
                  <a:pt x="0" y="512"/>
                  <a:pt x="0" y="1143"/>
                </a:cubicBezTo>
                <a:lnTo>
                  <a:pt x="0" y="20457"/>
                </a:lnTo>
                <a:cubicBezTo>
                  <a:pt x="0" y="21088"/>
                  <a:pt x="414" y="21600"/>
                  <a:pt x="924" y="21600"/>
                </a:cubicBezTo>
                <a:lnTo>
                  <a:pt x="20676" y="21600"/>
                </a:lnTo>
                <a:cubicBezTo>
                  <a:pt x="21186" y="21600"/>
                  <a:pt x="21600" y="21088"/>
                  <a:pt x="21600" y="20457"/>
                </a:cubicBezTo>
                <a:lnTo>
                  <a:pt x="21600" y="1143"/>
                </a:lnTo>
                <a:cubicBezTo>
                  <a:pt x="21600" y="512"/>
                  <a:pt x="21186" y="0"/>
                  <a:pt x="20676" y="0"/>
                </a:cubicBezTo>
                <a:lnTo>
                  <a:pt x="924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275" name="Google Shape;275;p32"/>
          <p:cNvSpPr txBox="1"/>
          <p:nvPr/>
        </p:nvSpPr>
        <p:spPr>
          <a:xfrm>
            <a:off x="491728" y="622245"/>
            <a:ext cx="4362898" cy="1533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제정 일치</a:t>
            </a:r>
            <a:b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3"/>
          <p:cNvSpPr txBox="1"/>
          <p:nvPr/>
        </p:nvSpPr>
        <p:spPr>
          <a:xfrm>
            <a:off x="7659850" y="610423"/>
            <a:ext cx="4539514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 dirty="0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참성단</a:t>
            </a:r>
            <a:endParaRPr dirty="0"/>
          </a:p>
        </p:txBody>
      </p:sp>
      <p:pic>
        <p:nvPicPr>
          <p:cNvPr id="281" name="Google Shape;281;p33" descr="Screen Shot 2021-01-20 at 1.01.52 PM.png"/>
          <p:cNvPicPr preferRelativeResize="0"/>
          <p:nvPr/>
        </p:nvPicPr>
        <p:blipFill rotWithShape="1">
          <a:blip r:embed="rId4">
            <a:alphaModFix/>
          </a:blip>
          <a:srcRect l="2009" t="2997" r="9393" b="2088"/>
          <a:stretch/>
        </p:blipFill>
        <p:spPr>
          <a:xfrm>
            <a:off x="222020" y="468488"/>
            <a:ext cx="8653067" cy="6180139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5" y="0"/>
                </a:moveTo>
                <a:cubicBezTo>
                  <a:pt x="965" y="0"/>
                  <a:pt x="0" y="1351"/>
                  <a:pt x="0" y="3017"/>
                </a:cubicBezTo>
                <a:lnTo>
                  <a:pt x="0" y="18584"/>
                </a:lnTo>
                <a:cubicBezTo>
                  <a:pt x="0" y="20250"/>
                  <a:pt x="965" y="21600"/>
                  <a:pt x="2155" y="21600"/>
                </a:cubicBezTo>
                <a:lnTo>
                  <a:pt x="19446" y="21600"/>
                </a:lnTo>
                <a:cubicBezTo>
                  <a:pt x="20636" y="21600"/>
                  <a:pt x="21600" y="20250"/>
                  <a:pt x="21600" y="18584"/>
                </a:cubicBezTo>
                <a:lnTo>
                  <a:pt x="21600" y="3017"/>
                </a:lnTo>
                <a:cubicBezTo>
                  <a:pt x="21600" y="1351"/>
                  <a:pt x="20636" y="0"/>
                  <a:pt x="19446" y="0"/>
                </a:cubicBezTo>
                <a:lnTo>
                  <a:pt x="2155" y="0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50974" dir="406539" rotWithShape="0">
              <a:srgbClr val="000000"/>
            </a:outerShdw>
          </a:effectLst>
        </p:spPr>
      </p:pic>
      <p:sp>
        <p:nvSpPr>
          <p:cNvPr id="282" name="Google Shape;282;p33"/>
          <p:cNvSpPr txBox="1"/>
          <p:nvPr/>
        </p:nvSpPr>
        <p:spPr>
          <a:xfrm>
            <a:off x="9086089" y="2256939"/>
            <a:ext cx="3347756" cy="1212435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FFFFFF">
                <a:alpha val="3333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강화도 마니산에</a:t>
            </a:r>
            <a:endParaRPr sz="3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1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쌓은 제단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4"/>
          <p:cNvSpPr txBox="1"/>
          <p:nvPr/>
        </p:nvSpPr>
        <p:spPr>
          <a:xfrm>
            <a:off x="3075125" y="56251"/>
            <a:ext cx="6168600" cy="571800"/>
          </a:xfrm>
          <a:prstGeom prst="rect">
            <a:avLst/>
          </a:prstGeom>
          <a:noFill/>
          <a:ln>
            <a:noFill/>
          </a:ln>
          <a:effectLst>
            <a:outerShdw blurRad="482600" rotWithShape="0">
              <a:srgbClr val="FFFFFF">
                <a:alpha val="33333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1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 dirty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참성단 점화 모습 </a:t>
            </a:r>
            <a:endParaRPr dirty="0"/>
          </a:p>
        </p:txBody>
      </p:sp>
      <p:sp>
        <p:nvSpPr>
          <p:cNvPr id="289" name="Google Shape;289;p34"/>
          <p:cNvSpPr txBox="1"/>
          <p:nvPr/>
        </p:nvSpPr>
        <p:spPr>
          <a:xfrm>
            <a:off x="1666128" y="6365250"/>
            <a:ext cx="7215600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E79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FF7E7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https://www.youtube.com/watch?v=zAxbfOO4a8Q</a:t>
            </a:r>
            <a:endParaRPr/>
          </a:p>
        </p:txBody>
      </p:sp>
      <p:sp>
        <p:nvSpPr>
          <p:cNvPr id="290" name="Google Shape;290;p34"/>
          <p:cNvSpPr/>
          <p:nvPr/>
        </p:nvSpPr>
        <p:spPr>
          <a:xfrm>
            <a:off x="1168400" y="6391136"/>
            <a:ext cx="451565" cy="344449"/>
          </a:xfrm>
          <a:prstGeom prst="rightArrow">
            <a:avLst>
              <a:gd name="adj1" fmla="val 32000"/>
              <a:gd name="adj2" fmla="val 83903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3" name="Online Media 2" title="인천아시안게임 성화 마니산에서 채화 / YTN">
            <a:hlinkClick r:id="" action="ppaction://media"/>
            <a:extLst>
              <a:ext uri="{FF2B5EF4-FFF2-40B4-BE49-F238E27FC236}">
                <a16:creationId xmlns:a16="http://schemas.microsoft.com/office/drawing/2014/main" id="{0C34CD48-A79D-4E26-A0E4-60B5360580E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90870" y="549513"/>
            <a:ext cx="10410260" cy="58817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 descr="스크린샷 2020-12-13 오후 10.38.29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66420" y="-10805"/>
            <a:ext cx="13483104" cy="6879609"/>
          </a:xfrm>
          <a:prstGeom prst="rect">
            <a:avLst/>
          </a:prstGeom>
          <a:noFill/>
          <a:ln>
            <a:noFill/>
          </a:ln>
          <a:effectLst>
            <a:outerShdw blurRad="152400" dist="75625" dir="5400000" rotWithShape="0">
              <a:srgbClr val="000000"/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9"/>
          <p:cNvSpPr txBox="1"/>
          <p:nvPr/>
        </p:nvSpPr>
        <p:spPr>
          <a:xfrm>
            <a:off x="-16237" y="668826"/>
            <a:ext cx="5575281" cy="1879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01600" dist="4863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고조선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영역</a:t>
            </a:r>
            <a:endParaRPr/>
          </a:p>
        </p:txBody>
      </p:sp>
      <p:sp>
        <p:nvSpPr>
          <p:cNvPr id="62" name="Google Shape;62;p9"/>
          <p:cNvSpPr/>
          <p:nvPr/>
        </p:nvSpPr>
        <p:spPr>
          <a:xfrm rot="-2435349">
            <a:off x="313971" y="3517600"/>
            <a:ext cx="1787908" cy="175301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8263" y="0"/>
                </a:moveTo>
                <a:cubicBezTo>
                  <a:pt x="3700" y="0"/>
                  <a:pt x="0" y="3423"/>
                  <a:pt x="0" y="7645"/>
                </a:cubicBezTo>
                <a:lnTo>
                  <a:pt x="0" y="10727"/>
                </a:lnTo>
                <a:cubicBezTo>
                  <a:pt x="0" y="14949"/>
                  <a:pt x="3700" y="18372"/>
                  <a:pt x="8263" y="18372"/>
                </a:cubicBezTo>
                <a:lnTo>
                  <a:pt x="12134" y="18372"/>
                </a:lnTo>
                <a:lnTo>
                  <a:pt x="16662" y="21600"/>
                </a:lnTo>
                <a:lnTo>
                  <a:pt x="17061" y="17520"/>
                </a:lnTo>
                <a:cubicBezTo>
                  <a:pt x="19746" y="16257"/>
                  <a:pt x="21600" y="13704"/>
                  <a:pt x="21600" y="10727"/>
                </a:cubicBezTo>
                <a:lnTo>
                  <a:pt x="21600" y="7645"/>
                </a:lnTo>
                <a:cubicBezTo>
                  <a:pt x="21600" y="3423"/>
                  <a:pt x="17900" y="0"/>
                  <a:pt x="13337" y="0"/>
                </a:cubicBezTo>
                <a:lnTo>
                  <a:pt x="8263" y="0"/>
                </a:lnTo>
                <a:close/>
              </a:path>
            </a:pathLst>
          </a:custGeom>
          <a:solidFill>
            <a:srgbClr val="FFFFFF"/>
          </a:solidFill>
          <a:ln w="158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139700" dist="32841" dir="5400000" rotWithShape="0">
              <a:srgbClr val="000000">
                <a:alpha val="9647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1800"/>
              <a:buFont typeface="Helvetica Neue"/>
              <a:buNone/>
            </a:pPr>
            <a:endParaRPr sz="18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63" name="Google Shape;63;p9"/>
          <p:cNvSpPr txBox="1"/>
          <p:nvPr/>
        </p:nvSpPr>
        <p:spPr>
          <a:xfrm>
            <a:off x="141545" y="3814160"/>
            <a:ext cx="1964578" cy="8399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고조선은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Helvetica Neue"/>
              <a:buNone/>
            </a:pPr>
            <a:r>
              <a:rPr lang="en-US" sz="21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어디였을까? </a:t>
            </a:r>
            <a:endParaRPr/>
          </a:p>
        </p:txBody>
      </p:sp>
      <p:sp>
        <p:nvSpPr>
          <p:cNvPr id="64" name="Google Shape;64;p9"/>
          <p:cNvSpPr/>
          <p:nvPr/>
        </p:nvSpPr>
        <p:spPr>
          <a:xfrm>
            <a:off x="3183827" y="504452"/>
            <a:ext cx="8862220" cy="6209197"/>
          </a:xfrm>
          <a:prstGeom prst="roundRect">
            <a:avLst>
              <a:gd name="adj" fmla="val 7135"/>
            </a:avLst>
          </a:prstGeom>
          <a:solidFill>
            <a:srgbClr val="FFFFFF"/>
          </a:solidFill>
          <a:ln>
            <a:noFill/>
          </a:ln>
          <a:effectLst>
            <a:outerShdw blurRad="152400" dist="29488" dir="406539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5" name="Google Shape;65;p9" descr="World Map Used in North Korea | Korea map, South korea, World map"/>
          <p:cNvPicPr preferRelativeResize="0"/>
          <p:nvPr/>
        </p:nvPicPr>
        <p:blipFill rotWithShape="1">
          <a:blip r:embed="rId4">
            <a:alphaModFix/>
          </a:blip>
          <a:srcRect l="2849" r="2849" b="5699"/>
          <a:stretch/>
        </p:blipFill>
        <p:spPr>
          <a:xfrm>
            <a:off x="3410425" y="778141"/>
            <a:ext cx="4213666" cy="5661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9" descr="고조선.png"/>
          <p:cNvPicPr preferRelativeResize="0"/>
          <p:nvPr/>
        </p:nvPicPr>
        <p:blipFill rotWithShape="1">
          <a:blip r:embed="rId5">
            <a:alphaModFix/>
          </a:blip>
          <a:srcRect t="1576" r="4341" b="1577"/>
          <a:stretch/>
        </p:blipFill>
        <p:spPr>
          <a:xfrm>
            <a:off x="7740328" y="748971"/>
            <a:ext cx="4095185" cy="5745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9" descr="boy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137657" y="4161006"/>
            <a:ext cx="4505765" cy="2534498"/>
          </a:xfrm>
          <a:prstGeom prst="rect">
            <a:avLst/>
          </a:prstGeom>
          <a:noFill/>
          <a:ln>
            <a:noFill/>
          </a:ln>
          <a:effectLst>
            <a:outerShdw blurRad="63500" dist="35650" dir="19932518" rotWithShape="0">
              <a:srgbClr val="000000"/>
            </a:outerShdw>
          </a:effectLst>
        </p:spPr>
      </p:pic>
      <p:sp>
        <p:nvSpPr>
          <p:cNvPr id="68" name="Google Shape;68;p9"/>
          <p:cNvSpPr txBox="1"/>
          <p:nvPr/>
        </p:nvSpPr>
        <p:spPr>
          <a:xfrm>
            <a:off x="58225" y="2669856"/>
            <a:ext cx="3484543" cy="481080"/>
          </a:xfrm>
          <a:prstGeom prst="rect">
            <a:avLst/>
          </a:prstGeom>
          <a:noFill/>
          <a:ln>
            <a:noFill/>
          </a:ln>
          <a:effectLst>
            <a:outerShdw blurRad="12700" dist="29488" dir="406539" rotWithShape="0">
              <a:srgbClr val="000000"/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FE3E5"/>
              </a:buClr>
              <a:buSzPts val="2400"/>
              <a:buFont typeface="Helvetica Neue"/>
              <a:buNone/>
            </a:pPr>
            <a:r>
              <a:rPr lang="en-US" sz="2400" b="1" i="0" u="none" strike="noStrike" cap="none">
                <a:solidFill>
                  <a:srgbClr val="DFE3E5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 도읍지: 아사달(평양)</a:t>
            </a:r>
            <a:endParaRPr/>
          </a:p>
        </p:txBody>
      </p:sp>
      <p:sp>
        <p:nvSpPr>
          <p:cNvPr id="69" name="Google Shape;69;p9"/>
          <p:cNvSpPr txBox="1"/>
          <p:nvPr/>
        </p:nvSpPr>
        <p:spPr>
          <a:xfrm>
            <a:off x="9653716" y="3770538"/>
            <a:ext cx="1167444" cy="281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Helvetica Neue"/>
              <a:buNone/>
            </a:pPr>
            <a:r>
              <a:rPr lang="en-US" sz="1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(도읍지: 아사달)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0"/>
          <p:cNvSpPr txBox="1"/>
          <p:nvPr/>
        </p:nvSpPr>
        <p:spPr>
          <a:xfrm>
            <a:off x="-65141" y="634998"/>
            <a:ext cx="12322281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삼국유사</a:t>
            </a:r>
            <a:endParaRPr/>
          </a:p>
        </p:txBody>
      </p:sp>
      <p:sp>
        <p:nvSpPr>
          <p:cNvPr id="75" name="Google Shape;75;p10"/>
          <p:cNvSpPr txBox="1"/>
          <p:nvPr/>
        </p:nvSpPr>
        <p:spPr>
          <a:xfrm>
            <a:off x="529746" y="2071372"/>
            <a:ext cx="7025324" cy="24214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endParaRPr sz="2900" b="1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endParaRPr sz="2900" b="1" i="0" u="none" strike="noStrike" cap="none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고조선부터 한국 역사의 시작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하늘의 뜻을 따르는 고귀한 민족</a:t>
            </a: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6195702" y="144354"/>
            <a:ext cx="5323653" cy="6569293"/>
          </a:xfrm>
          <a:prstGeom prst="roundRect">
            <a:avLst>
              <a:gd name="adj" fmla="val 8425"/>
            </a:avLst>
          </a:prstGeom>
          <a:solidFill>
            <a:srgbClr val="FFFFFF"/>
          </a:solidFill>
          <a:ln>
            <a:noFill/>
          </a:ln>
          <a:effectLst>
            <a:outerShdw blurRad="165100" dist="50974" dir="406539" rotWithShape="0">
              <a:srgbClr val="000000"/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D8881"/>
              </a:buClr>
              <a:buSzPts val="10000"/>
              <a:buFont typeface="Helvetica Neue"/>
              <a:buNone/>
            </a:pPr>
            <a:endParaRPr sz="10000" b="1" i="0" u="none" strike="noStrike" cap="none">
              <a:solidFill>
                <a:srgbClr val="8D888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77" name="Google Shape;77;p10" descr="Diagram, schematic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48828" y="3467658"/>
            <a:ext cx="3883477" cy="3223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0" descr="A close up of a boxDescription automatically generated"/>
          <p:cNvPicPr preferRelativeResize="0"/>
          <p:nvPr/>
        </p:nvPicPr>
        <p:blipFill rotWithShape="1">
          <a:blip r:embed="rId5">
            <a:alphaModFix/>
          </a:blip>
          <a:srcRect l="2771"/>
          <a:stretch/>
        </p:blipFill>
        <p:spPr>
          <a:xfrm>
            <a:off x="6615978" y="276419"/>
            <a:ext cx="4483054" cy="3213133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0"/>
          <p:cNvSpPr txBox="1"/>
          <p:nvPr/>
        </p:nvSpPr>
        <p:spPr>
          <a:xfrm>
            <a:off x="599911" y="2069336"/>
            <a:ext cx="5790918" cy="763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저자 : 일연 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/>
        </p:nvSpPr>
        <p:spPr>
          <a:xfrm>
            <a:off x="-27979" y="634987"/>
            <a:ext cx="12247958" cy="863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건국이념</a:t>
            </a:r>
            <a:endParaRPr/>
          </a:p>
        </p:txBody>
      </p:sp>
      <p:sp>
        <p:nvSpPr>
          <p:cNvPr id="85" name="Google Shape;85;p11"/>
          <p:cNvSpPr txBox="1"/>
          <p:nvPr/>
        </p:nvSpPr>
        <p:spPr>
          <a:xfrm>
            <a:off x="-65898" y="2266949"/>
            <a:ext cx="12323796" cy="2324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500"/>
              <a:buFont typeface="Helvetica Neue"/>
              <a:buNone/>
            </a:pPr>
            <a:r>
              <a:rPr lang="en-US" sz="145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홍익인간</a:t>
            </a:r>
            <a:endParaRPr/>
          </a:p>
        </p:txBody>
      </p:sp>
      <p:sp>
        <p:nvSpPr>
          <p:cNvPr id="86" name="Google Shape;86;p11"/>
          <p:cNvSpPr txBox="1"/>
          <p:nvPr/>
        </p:nvSpPr>
        <p:spPr>
          <a:xfrm>
            <a:off x="-8548" y="4594034"/>
            <a:ext cx="12192000" cy="5718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弘(넓을 홍) 益(더할 익) 人(사람 인) 間(사이 간)</a:t>
            </a:r>
            <a:endParaRPr/>
          </a:p>
        </p:txBody>
      </p:sp>
      <p:sp>
        <p:nvSpPr>
          <p:cNvPr id="87" name="Google Shape;87;p11"/>
          <p:cNvSpPr txBox="1"/>
          <p:nvPr/>
        </p:nvSpPr>
        <p:spPr>
          <a:xfrm>
            <a:off x="2654775" y="5460448"/>
            <a:ext cx="6865434" cy="628782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널리 인간을 이롭게 한다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/>
        </p:nvSpPr>
        <p:spPr>
          <a:xfrm>
            <a:off x="379" y="637437"/>
            <a:ext cx="12267443" cy="99060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  <a:effectLst>
            <a:outerShdw blurRad="114300" dist="25400" dir="5760000" rotWithShape="0">
              <a:srgbClr val="000000"/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Arial Black"/>
              <a:buNone/>
            </a:pPr>
            <a:r>
              <a:rPr lang="en-US" sz="5000" b="0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rPr>
              <a:t>   단군왕검</a:t>
            </a:r>
            <a:endParaRPr/>
          </a:p>
        </p:txBody>
      </p:sp>
      <p:sp>
        <p:nvSpPr>
          <p:cNvPr id="93" name="Google Shape;93;p12"/>
          <p:cNvSpPr txBox="1"/>
          <p:nvPr/>
        </p:nvSpPr>
        <p:spPr>
          <a:xfrm>
            <a:off x="612957" y="2485523"/>
            <a:ext cx="7685180" cy="1580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한민족의 신화적인 시조</a:t>
            </a:r>
            <a:endParaRPr sz="45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Font typeface="Helvetica Neue"/>
              <a:buNone/>
            </a:pPr>
            <a:r>
              <a:rPr lang="en-US" sz="42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고조선을 세운 국조</a:t>
            </a:r>
            <a:endParaRPr/>
          </a:p>
        </p:txBody>
      </p:sp>
      <p:pic>
        <p:nvPicPr>
          <p:cNvPr id="94" name="Google Shape;94;p12" descr="스크린샷 2020-12-15 오후 9.37.52.png"/>
          <p:cNvPicPr preferRelativeResize="0"/>
          <p:nvPr/>
        </p:nvPicPr>
        <p:blipFill rotWithShape="1">
          <a:blip r:embed="rId4">
            <a:alphaModFix/>
          </a:blip>
          <a:srcRect l="2427" t="230" r="2432" b="1864"/>
          <a:stretch/>
        </p:blipFill>
        <p:spPr>
          <a:xfrm>
            <a:off x="7918057" y="150913"/>
            <a:ext cx="4066382" cy="624998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338" y="0"/>
                </a:moveTo>
                <a:cubicBezTo>
                  <a:pt x="1047" y="0"/>
                  <a:pt x="0" y="681"/>
                  <a:pt x="0" y="1521"/>
                </a:cubicBezTo>
                <a:lnTo>
                  <a:pt x="0" y="20079"/>
                </a:lnTo>
                <a:cubicBezTo>
                  <a:pt x="0" y="20919"/>
                  <a:pt x="1047" y="21600"/>
                  <a:pt x="2338" y="21600"/>
                </a:cubicBezTo>
                <a:lnTo>
                  <a:pt x="19264" y="21600"/>
                </a:lnTo>
                <a:cubicBezTo>
                  <a:pt x="20555" y="21600"/>
                  <a:pt x="21600" y="20919"/>
                  <a:pt x="21600" y="20079"/>
                </a:cubicBezTo>
                <a:lnTo>
                  <a:pt x="21600" y="1521"/>
                </a:lnTo>
                <a:cubicBezTo>
                  <a:pt x="21600" y="681"/>
                  <a:pt x="20555" y="0"/>
                  <a:pt x="19264" y="0"/>
                </a:cubicBezTo>
                <a:lnTo>
                  <a:pt x="2338" y="0"/>
                </a:lnTo>
                <a:close/>
              </a:path>
            </a:pathLst>
          </a:custGeom>
          <a:noFill/>
          <a:ln>
            <a:noFill/>
          </a:ln>
          <a:effectLst>
            <a:outerShdw blurRad="152400" dist="50974" dir="406539" rotWithShape="0">
              <a:srgbClr val="000000"/>
            </a:outerShdw>
          </a:effectLst>
        </p:spPr>
      </p:pic>
      <p:sp>
        <p:nvSpPr>
          <p:cNvPr id="95" name="Google Shape;95;p12"/>
          <p:cNvSpPr txBox="1"/>
          <p:nvPr/>
        </p:nvSpPr>
        <p:spPr>
          <a:xfrm>
            <a:off x="480396" y="5415855"/>
            <a:ext cx="3447501" cy="638946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단군 : 제사장</a:t>
            </a:r>
            <a:endParaRPr/>
          </a:p>
        </p:txBody>
      </p:sp>
      <p:sp>
        <p:nvSpPr>
          <p:cNvPr id="96" name="Google Shape;96;p12"/>
          <p:cNvSpPr txBox="1"/>
          <p:nvPr/>
        </p:nvSpPr>
        <p:spPr>
          <a:xfrm>
            <a:off x="4173827" y="5410210"/>
            <a:ext cx="3447500" cy="628782"/>
          </a:xfrm>
          <a:prstGeom prst="rect">
            <a:avLst/>
          </a:prstGeom>
          <a:gradFill>
            <a:gsLst>
              <a:gs pos="0">
                <a:srgbClr val="58ADA8"/>
              </a:gs>
              <a:gs pos="100000">
                <a:srgbClr val="ACEFEA"/>
              </a:gs>
            </a:gsLst>
            <a:lin ang="16200000" scaled="0"/>
          </a:gradFill>
          <a:ln>
            <a:noFill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3300"/>
              <a:buFont typeface="Helvetica Neue"/>
              <a:buNone/>
            </a:pPr>
            <a:r>
              <a:rPr lang="en-US" sz="3300" b="1" i="0" u="none" strike="noStrike" cap="none">
                <a:solidFill>
                  <a:srgbClr val="05273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왕검 : 지도자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/>
        </p:nvSpPr>
        <p:spPr>
          <a:xfrm>
            <a:off x="761753" y="6450325"/>
            <a:ext cx="9430800" cy="34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41100"/>
              </a:buClr>
              <a:buSzPts val="1700"/>
              <a:buFont typeface="Helvetica Neue"/>
              <a:buNone/>
            </a:pPr>
            <a:r>
              <a:rPr lang="en-US" sz="1700" b="1" i="0" u="none" strike="noStrike" cap="none">
                <a:solidFill>
                  <a:srgbClr val="9411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https://www.youtube.com/watch?v=9yDuYu5Mgs4&amp;feature=emb_title</a:t>
            </a:r>
            <a:endParaRPr/>
          </a:p>
        </p:txBody>
      </p:sp>
      <p:sp>
        <p:nvSpPr>
          <p:cNvPr id="103" name="Google Shape;103;p13"/>
          <p:cNvSpPr/>
          <p:nvPr/>
        </p:nvSpPr>
        <p:spPr>
          <a:xfrm>
            <a:off x="190500" y="6463031"/>
            <a:ext cx="492125" cy="320037"/>
          </a:xfrm>
          <a:prstGeom prst="rightArrow">
            <a:avLst>
              <a:gd name="adj1" fmla="val 32000"/>
              <a:gd name="adj2" fmla="val 98414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63500" dist="25400" dir="5400000" rotWithShape="0">
              <a:srgbClr val="000000">
                <a:alpha val="60000"/>
              </a:srgbClr>
            </a:outerShdw>
          </a:effectLst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5273E"/>
              </a:buClr>
              <a:buSzPts val="4000"/>
              <a:buFont typeface="Helvetica Neue"/>
              <a:buNone/>
            </a:pPr>
            <a:endParaRPr sz="4000" b="1" i="0" u="none" strike="noStrike" cap="none">
              <a:solidFill>
                <a:srgbClr val="05273E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" name="Online Media 1" title="[5학년ㅣ사회] 고조선의 등장과 건국 이야기 알아보기ㅣ 5학년 2학기/1. 옛사람들의 삶과 문화/1-1. 나라의 등장과 발전">
            <a:hlinkClick r:id="" action="ppaction://media"/>
            <a:extLst>
              <a:ext uri="{FF2B5EF4-FFF2-40B4-BE49-F238E27FC236}">
                <a16:creationId xmlns:a16="http://schemas.microsoft.com/office/drawing/2014/main" id="{CFA4FAA7-1635-4410-AEA4-1C7BDC2205C1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87486" y="62375"/>
            <a:ext cx="11417028" cy="64506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4" descr="스크린샷 2021-01-11 오후 1.27.07.png"/>
          <p:cNvPicPr preferRelativeResize="0"/>
          <p:nvPr/>
        </p:nvPicPr>
        <p:blipFill rotWithShape="1">
          <a:blip r:embed="rId3">
            <a:alphaModFix/>
          </a:blip>
          <a:srcRect l="12642" t="13493" r="18549" b="18030"/>
          <a:stretch/>
        </p:blipFill>
        <p:spPr>
          <a:xfrm>
            <a:off x="116469" y="153376"/>
            <a:ext cx="3960814" cy="316587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38" y="0"/>
                </a:moveTo>
                <a:cubicBezTo>
                  <a:pt x="1002" y="0"/>
                  <a:pt x="0" y="1252"/>
                  <a:pt x="0" y="2797"/>
                </a:cubicBezTo>
                <a:lnTo>
                  <a:pt x="0" y="18803"/>
                </a:lnTo>
                <a:cubicBezTo>
                  <a:pt x="0" y="20348"/>
                  <a:pt x="1002" y="21600"/>
                  <a:pt x="2238" y="21600"/>
                </a:cubicBezTo>
                <a:lnTo>
                  <a:pt x="19362" y="21600"/>
                </a:lnTo>
                <a:cubicBezTo>
                  <a:pt x="20598" y="21600"/>
                  <a:pt x="21600" y="20348"/>
                  <a:pt x="21600" y="18803"/>
                </a:cubicBezTo>
                <a:lnTo>
                  <a:pt x="21600" y="2797"/>
                </a:lnTo>
                <a:cubicBezTo>
                  <a:pt x="21600" y="1252"/>
                  <a:pt x="20598" y="0"/>
                  <a:pt x="19362" y="0"/>
                </a:cubicBezTo>
                <a:lnTo>
                  <a:pt x="2238" y="0"/>
                </a:lnTo>
                <a:close/>
              </a:path>
            </a:pathLst>
          </a:custGeom>
          <a:noFill/>
          <a:ln>
            <a:noFill/>
          </a:ln>
          <a:effectLst>
            <a:outerShdw blurRad="101600" dist="27794" dir="406539" rotWithShape="0">
              <a:srgbClr val="000000"/>
            </a:outerShdw>
          </a:effectLst>
        </p:spPr>
      </p:pic>
      <p:sp>
        <p:nvSpPr>
          <p:cNvPr id="109" name="Google Shape;109;p14"/>
          <p:cNvSpPr txBox="1"/>
          <p:nvPr/>
        </p:nvSpPr>
        <p:spPr>
          <a:xfrm>
            <a:off x="4208114" y="472622"/>
            <a:ext cx="2007380" cy="114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환인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환웅</a:t>
            </a:r>
            <a:endParaRPr/>
          </a:p>
        </p:txBody>
      </p:sp>
      <p:sp>
        <p:nvSpPr>
          <p:cNvPr id="110" name="Google Shape;110;p14"/>
          <p:cNvSpPr txBox="1"/>
          <p:nvPr/>
        </p:nvSpPr>
        <p:spPr>
          <a:xfrm>
            <a:off x="4193659" y="3781850"/>
            <a:ext cx="2227125" cy="1145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곰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호랑이</a:t>
            </a:r>
            <a:endParaRPr/>
          </a:p>
        </p:txBody>
      </p:sp>
      <p:sp>
        <p:nvSpPr>
          <p:cNvPr id="111" name="Google Shape;111;p14"/>
          <p:cNvSpPr txBox="1"/>
          <p:nvPr/>
        </p:nvSpPr>
        <p:spPr>
          <a:xfrm>
            <a:off x="10178135" y="428224"/>
            <a:ext cx="2227125" cy="1842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바람의 신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비의 신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구름의 신</a:t>
            </a:r>
            <a:endParaRPr/>
          </a:p>
        </p:txBody>
      </p:sp>
      <p:sp>
        <p:nvSpPr>
          <p:cNvPr id="112" name="Google Shape;112;p14"/>
          <p:cNvSpPr txBox="1"/>
          <p:nvPr/>
        </p:nvSpPr>
        <p:spPr>
          <a:xfrm>
            <a:off x="10152735" y="3886625"/>
            <a:ext cx="2227125" cy="535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900"/>
              <a:buFont typeface="Helvetica Neue"/>
              <a:buNone/>
            </a:pPr>
            <a:r>
              <a:rPr lang="en-US" sz="2900" b="1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웅녀</a:t>
            </a:r>
            <a:endParaRPr/>
          </a:p>
        </p:txBody>
      </p:sp>
      <p:pic>
        <p:nvPicPr>
          <p:cNvPr id="113" name="Google Shape;113;p14" descr="스크린샷 2021-01-11 오후 1.27.58.png"/>
          <p:cNvPicPr preferRelativeResize="0"/>
          <p:nvPr/>
        </p:nvPicPr>
        <p:blipFill rotWithShape="1">
          <a:blip r:embed="rId4">
            <a:alphaModFix/>
          </a:blip>
          <a:srcRect l="28347" t="17748" r="7349" b="17746"/>
          <a:stretch/>
        </p:blipFill>
        <p:spPr>
          <a:xfrm>
            <a:off x="116469" y="3506179"/>
            <a:ext cx="3960814" cy="316587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38" y="0"/>
                </a:moveTo>
                <a:cubicBezTo>
                  <a:pt x="1002" y="0"/>
                  <a:pt x="0" y="1252"/>
                  <a:pt x="0" y="2797"/>
                </a:cubicBezTo>
                <a:lnTo>
                  <a:pt x="0" y="18803"/>
                </a:lnTo>
                <a:cubicBezTo>
                  <a:pt x="0" y="20348"/>
                  <a:pt x="1002" y="21600"/>
                  <a:pt x="2238" y="21600"/>
                </a:cubicBezTo>
                <a:lnTo>
                  <a:pt x="19362" y="21600"/>
                </a:lnTo>
                <a:cubicBezTo>
                  <a:pt x="20598" y="21600"/>
                  <a:pt x="21600" y="20348"/>
                  <a:pt x="21600" y="18803"/>
                </a:cubicBezTo>
                <a:lnTo>
                  <a:pt x="21600" y="2797"/>
                </a:lnTo>
                <a:cubicBezTo>
                  <a:pt x="21600" y="1252"/>
                  <a:pt x="20598" y="0"/>
                  <a:pt x="19362" y="0"/>
                </a:cubicBezTo>
                <a:lnTo>
                  <a:pt x="2238" y="0"/>
                </a:lnTo>
                <a:close/>
              </a:path>
            </a:pathLst>
          </a:custGeom>
          <a:noFill/>
          <a:ln>
            <a:noFill/>
          </a:ln>
          <a:effectLst>
            <a:outerShdw blurRad="88900" dist="37288" dir="406539" rotWithShape="0">
              <a:srgbClr val="000000"/>
            </a:outerShdw>
          </a:effectLst>
        </p:spPr>
      </p:pic>
      <p:pic>
        <p:nvPicPr>
          <p:cNvPr id="114" name="Google Shape;114;p14" descr="스크린샷 2021-01-11 오후 1.27.22.png"/>
          <p:cNvPicPr preferRelativeResize="0"/>
          <p:nvPr/>
        </p:nvPicPr>
        <p:blipFill rotWithShape="1">
          <a:blip r:embed="rId5">
            <a:alphaModFix/>
          </a:blip>
          <a:srcRect l="22495" t="14305" r="16013" b="24435"/>
          <a:stretch/>
        </p:blipFill>
        <p:spPr>
          <a:xfrm>
            <a:off x="6085473" y="156258"/>
            <a:ext cx="3994151" cy="319286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36" y="0"/>
                </a:moveTo>
                <a:cubicBezTo>
                  <a:pt x="1000" y="0"/>
                  <a:pt x="0" y="1253"/>
                  <a:pt x="0" y="2798"/>
                </a:cubicBezTo>
                <a:lnTo>
                  <a:pt x="0" y="18802"/>
                </a:lnTo>
                <a:cubicBezTo>
                  <a:pt x="0" y="20347"/>
                  <a:pt x="1000" y="21600"/>
                  <a:pt x="2236" y="21600"/>
                </a:cubicBezTo>
                <a:lnTo>
                  <a:pt x="19364" y="21600"/>
                </a:lnTo>
                <a:cubicBezTo>
                  <a:pt x="20600" y="21600"/>
                  <a:pt x="21600" y="20347"/>
                  <a:pt x="21600" y="18802"/>
                </a:cubicBezTo>
                <a:lnTo>
                  <a:pt x="21600" y="2798"/>
                </a:lnTo>
                <a:cubicBezTo>
                  <a:pt x="21600" y="1253"/>
                  <a:pt x="20600" y="0"/>
                  <a:pt x="19364" y="0"/>
                </a:cubicBezTo>
                <a:lnTo>
                  <a:pt x="2236" y="0"/>
                </a:lnTo>
                <a:close/>
              </a:path>
            </a:pathLst>
          </a:custGeom>
          <a:noFill/>
          <a:ln>
            <a:noFill/>
          </a:ln>
          <a:effectLst>
            <a:outerShdw blurRad="88900" dist="24287" dir="406539" rotWithShape="0">
              <a:srgbClr val="000000"/>
            </a:outerShdw>
          </a:effectLst>
        </p:spPr>
      </p:pic>
      <p:pic>
        <p:nvPicPr>
          <p:cNvPr id="115" name="Google Shape;115;p14" descr="스크린샷 2021-01-11 오후 1.28.17.png"/>
          <p:cNvPicPr preferRelativeResize="0"/>
          <p:nvPr/>
        </p:nvPicPr>
        <p:blipFill rotWithShape="1">
          <a:blip r:embed="rId6">
            <a:alphaModFix/>
          </a:blip>
          <a:srcRect l="15371" t="12677" r="15803" b="18315"/>
          <a:stretch/>
        </p:blipFill>
        <p:spPr>
          <a:xfrm>
            <a:off x="6085473" y="3509051"/>
            <a:ext cx="3994151" cy="319286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236" y="0"/>
                </a:moveTo>
                <a:cubicBezTo>
                  <a:pt x="1000" y="0"/>
                  <a:pt x="0" y="1253"/>
                  <a:pt x="0" y="2798"/>
                </a:cubicBezTo>
                <a:lnTo>
                  <a:pt x="0" y="18802"/>
                </a:lnTo>
                <a:cubicBezTo>
                  <a:pt x="0" y="20347"/>
                  <a:pt x="1000" y="21600"/>
                  <a:pt x="2236" y="21600"/>
                </a:cubicBezTo>
                <a:lnTo>
                  <a:pt x="19364" y="21600"/>
                </a:lnTo>
                <a:cubicBezTo>
                  <a:pt x="20600" y="21600"/>
                  <a:pt x="21600" y="20347"/>
                  <a:pt x="21600" y="18802"/>
                </a:cubicBezTo>
                <a:lnTo>
                  <a:pt x="21600" y="2798"/>
                </a:lnTo>
                <a:cubicBezTo>
                  <a:pt x="21600" y="1253"/>
                  <a:pt x="20600" y="0"/>
                  <a:pt x="19364" y="0"/>
                </a:cubicBezTo>
                <a:lnTo>
                  <a:pt x="2236" y="0"/>
                </a:lnTo>
                <a:close/>
              </a:path>
            </a:pathLst>
          </a:custGeom>
          <a:noFill/>
          <a:ln>
            <a:noFill/>
          </a:ln>
          <a:effectLst>
            <a:outerShdw blurRad="88900" dist="29351" dir="406539" rotWithShape="0">
              <a:srgbClr val="000000"/>
            </a:outerShdw>
          </a:effectLst>
        </p:spPr>
      </p:pic>
      <p:sp>
        <p:nvSpPr>
          <p:cNvPr id="116" name="Google Shape;116;p14"/>
          <p:cNvSpPr txBox="1"/>
          <p:nvPr/>
        </p:nvSpPr>
        <p:spPr>
          <a:xfrm>
            <a:off x="4195414" y="1999730"/>
            <a:ext cx="2007380" cy="4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선민 사상</a:t>
            </a:r>
            <a:endParaRPr/>
          </a:p>
        </p:txBody>
      </p:sp>
      <p:sp>
        <p:nvSpPr>
          <p:cNvPr id="117" name="Google Shape;117;p14"/>
          <p:cNvSpPr txBox="1"/>
          <p:nvPr/>
        </p:nvSpPr>
        <p:spPr>
          <a:xfrm>
            <a:off x="4180192" y="5226634"/>
            <a:ext cx="2584260" cy="9093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토테미즘</a:t>
            </a:r>
            <a:endParaRPr sz="3300" b="0" i="0" u="none" strike="noStrike" cap="none">
              <a:solidFill>
                <a:srgbClr val="5CDBE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(Totemism)</a:t>
            </a:r>
            <a:endParaRPr/>
          </a:p>
        </p:txBody>
      </p:sp>
      <p:sp>
        <p:nvSpPr>
          <p:cNvPr id="118" name="Google Shape;118;p14"/>
          <p:cNvSpPr txBox="1"/>
          <p:nvPr/>
        </p:nvSpPr>
        <p:spPr>
          <a:xfrm>
            <a:off x="10187560" y="2600031"/>
            <a:ext cx="2227125" cy="434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농경사회</a:t>
            </a:r>
            <a:endParaRPr/>
          </a:p>
        </p:txBody>
      </p:sp>
      <p:sp>
        <p:nvSpPr>
          <p:cNvPr id="119" name="Google Shape;119;p14"/>
          <p:cNvSpPr txBox="1"/>
          <p:nvPr/>
        </p:nvSpPr>
        <p:spPr>
          <a:xfrm>
            <a:off x="10186007" y="4743282"/>
            <a:ext cx="2541580" cy="14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마늘과 쑥을</a:t>
            </a:r>
            <a:endParaRPr sz="3300" b="0" i="0" u="none" strike="noStrike" cap="none">
              <a:solidFill>
                <a:srgbClr val="5CDBE2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먹고 참아냄</a:t>
            </a:r>
            <a:endParaRPr sz="3300" b="0" i="0" u="none" strike="noStrike" cap="none">
              <a:solidFill>
                <a:srgbClr val="05273E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marL="0" marR="0" lvl="0" indent="0" algn="just" rtl="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rgbClr val="5CDBE2"/>
              </a:buClr>
              <a:buSzPts val="2200"/>
              <a:buFont typeface="Helvetica Neue"/>
              <a:buNone/>
            </a:pPr>
            <a:r>
              <a:rPr lang="en-US" sz="2200" b="1" i="0" u="none" strike="noStrike" cap="none">
                <a:solidFill>
                  <a:srgbClr val="5CDBE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(인내)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te">
  <a:themeElements>
    <a:clrScheme name="Slate">
      <a:dk1>
        <a:srgbClr val="05273E"/>
      </a:dk1>
      <a:lt1>
        <a:srgbClr val="3E3B39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ate">
  <a:themeElements>
    <a:clrScheme name="Slate">
      <a:dk1>
        <a:srgbClr val="949494"/>
      </a:dk1>
      <a:lt1>
        <a:srgbClr val="941100"/>
      </a:lt1>
      <a:dk2>
        <a:srgbClr val="A7A7A7"/>
      </a:dk2>
      <a:lt2>
        <a:srgbClr val="535353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324</Words>
  <Application>Microsoft Office PowerPoint</Application>
  <PresentationFormat>Widescreen</PresentationFormat>
  <Paragraphs>106</Paragraphs>
  <Slides>29</Slides>
  <Notes>29</Notes>
  <HiddenSlides>0</HiddenSlides>
  <MMClips>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Arial Black</vt:lpstr>
      <vt:lpstr>Helvetica Neue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EunJung Jung</cp:lastModifiedBy>
  <cp:revision>1</cp:revision>
  <dcterms:modified xsi:type="dcterms:W3CDTF">2021-04-27T02:40:49Z</dcterms:modified>
</cp:coreProperties>
</file>